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5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8" r:id="rId2"/>
    <p:sldMasterId id="2147483718" r:id="rId3"/>
  </p:sldMasterIdLst>
  <p:notesMasterIdLst>
    <p:notesMasterId r:id="rId39"/>
  </p:notesMasterIdLst>
  <p:handoutMasterIdLst>
    <p:handoutMasterId r:id="rId40"/>
  </p:handoutMasterIdLst>
  <p:sldIdLst>
    <p:sldId id="2420" r:id="rId4"/>
    <p:sldId id="2493" r:id="rId5"/>
    <p:sldId id="287" r:id="rId6"/>
    <p:sldId id="2524" r:id="rId7"/>
    <p:sldId id="352" r:id="rId8"/>
    <p:sldId id="2497" r:id="rId9"/>
    <p:sldId id="2519" r:id="rId10"/>
    <p:sldId id="2498" r:id="rId11"/>
    <p:sldId id="2501" r:id="rId12"/>
    <p:sldId id="2502" r:id="rId13"/>
    <p:sldId id="2503" r:id="rId14"/>
    <p:sldId id="2520" r:id="rId15"/>
    <p:sldId id="2518" r:id="rId16"/>
    <p:sldId id="2504" r:id="rId17"/>
    <p:sldId id="2505" r:id="rId18"/>
    <p:sldId id="2506" r:id="rId19"/>
    <p:sldId id="2396" r:id="rId20"/>
    <p:sldId id="2507" r:id="rId21"/>
    <p:sldId id="2508" r:id="rId22"/>
    <p:sldId id="2509" r:id="rId23"/>
    <p:sldId id="2499" r:id="rId24"/>
    <p:sldId id="2510" r:id="rId25"/>
    <p:sldId id="2511" r:id="rId26"/>
    <p:sldId id="2512" r:id="rId27"/>
    <p:sldId id="2513" r:id="rId28"/>
    <p:sldId id="2515" r:id="rId29"/>
    <p:sldId id="2516" r:id="rId30"/>
    <p:sldId id="2514" r:id="rId31"/>
    <p:sldId id="2500" r:id="rId32"/>
    <p:sldId id="2517" r:id="rId33"/>
    <p:sldId id="271" r:id="rId34"/>
    <p:sldId id="273" r:id="rId35"/>
    <p:sldId id="274" r:id="rId36"/>
    <p:sldId id="2522" r:id="rId37"/>
    <p:sldId id="242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ED6955-2130-40EE-A7EA-D68F30CB18A1}">
          <p14:sldIdLst>
            <p14:sldId id="2420"/>
            <p14:sldId id="2493"/>
            <p14:sldId id="287"/>
            <p14:sldId id="2524"/>
            <p14:sldId id="352"/>
            <p14:sldId id="2497"/>
            <p14:sldId id="2519"/>
            <p14:sldId id="2498"/>
            <p14:sldId id="2501"/>
            <p14:sldId id="2502"/>
            <p14:sldId id="2503"/>
            <p14:sldId id="2520"/>
            <p14:sldId id="2518"/>
            <p14:sldId id="2504"/>
            <p14:sldId id="2505"/>
            <p14:sldId id="2506"/>
            <p14:sldId id="2396"/>
            <p14:sldId id="2507"/>
            <p14:sldId id="2508"/>
            <p14:sldId id="2509"/>
            <p14:sldId id="2499"/>
            <p14:sldId id="2510"/>
            <p14:sldId id="2511"/>
            <p14:sldId id="2512"/>
            <p14:sldId id="2513"/>
            <p14:sldId id="2515"/>
            <p14:sldId id="2516"/>
            <p14:sldId id="2514"/>
            <p14:sldId id="2500"/>
            <p14:sldId id="2517"/>
            <p14:sldId id="271"/>
            <p14:sldId id="273"/>
            <p14:sldId id="274"/>
            <p14:sldId id="2522"/>
            <p14:sldId id="2421"/>
          </p14:sldIdLst>
        </p14:section>
      </p14:sectionLst>
    </p:ex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06FF"/>
    <a:srgbClr val="61C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23846-65D8-4D7B-87FD-A4DBB09F9883}" v="14" dt="2024-06-10T11:48:49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Horne" userId="760937a7-9dab-4053-9d6f-0d4c8cbcf62b" providerId="ADAL" clId="{44A23846-65D8-4D7B-87FD-A4DBB09F9883}"/>
    <pc:docChg chg="undo custSel addSld delSld modSld sldOrd modSection">
      <pc:chgData name="Jeremy Horne" userId="760937a7-9dab-4053-9d6f-0d4c8cbcf62b" providerId="ADAL" clId="{44A23846-65D8-4D7B-87FD-A4DBB09F9883}" dt="2024-06-10T11:48:53.414" v="316" actId="47"/>
      <pc:docMkLst>
        <pc:docMk/>
      </pc:docMkLst>
      <pc:sldChg chg="add del setBg">
        <pc:chgData name="Jeremy Horne" userId="760937a7-9dab-4053-9d6f-0d4c8cbcf62b" providerId="ADAL" clId="{44A23846-65D8-4D7B-87FD-A4DBB09F9883}" dt="2024-06-10T11:48:52.008" v="315" actId="47"/>
        <pc:sldMkLst>
          <pc:docMk/>
          <pc:sldMk cId="0" sldId="260"/>
        </pc:sldMkLst>
      </pc:sldChg>
      <pc:sldChg chg="addSp modSp add mod setBg modAnim modNotes">
        <pc:chgData name="Jeremy Horne" userId="760937a7-9dab-4053-9d6f-0d4c8cbcf62b" providerId="ADAL" clId="{44A23846-65D8-4D7B-87FD-A4DBB09F9883}" dt="2024-06-10T07:41:46.164" v="136" actId="1036"/>
        <pc:sldMkLst>
          <pc:docMk/>
          <pc:sldMk cId="0" sldId="271"/>
        </pc:sldMkLst>
        <pc:spChg chg="mod">
          <ac:chgData name="Jeremy Horne" userId="760937a7-9dab-4053-9d6f-0d4c8cbcf62b" providerId="ADAL" clId="{44A23846-65D8-4D7B-87FD-A4DBB09F9883}" dt="2024-06-10T07:40:32.727" v="83" actId="21"/>
          <ac:spMkLst>
            <pc:docMk/>
            <pc:sldMk cId="0" sldId="271"/>
            <ac:spMk id="3" creationId="{00000000-0000-0000-0000-000000000000}"/>
          </ac:spMkLst>
        </pc:spChg>
        <pc:spChg chg="mod">
          <ac:chgData name="Jeremy Horne" userId="760937a7-9dab-4053-9d6f-0d4c8cbcf62b" providerId="ADAL" clId="{44A23846-65D8-4D7B-87FD-A4DBB09F9883}" dt="2024-06-10T07:41:24.961" v="127" actId="1038"/>
          <ac:spMkLst>
            <pc:docMk/>
            <pc:sldMk cId="0" sldId="271"/>
            <ac:spMk id="6" creationId="{00000000-0000-0000-0000-000000000000}"/>
          </ac:spMkLst>
        </pc:spChg>
        <pc:spChg chg="add mod">
          <ac:chgData name="Jeremy Horne" userId="760937a7-9dab-4053-9d6f-0d4c8cbcf62b" providerId="ADAL" clId="{44A23846-65D8-4D7B-87FD-A4DBB09F9883}" dt="2024-06-10T07:41:46.164" v="136" actId="1036"/>
          <ac:spMkLst>
            <pc:docMk/>
            <pc:sldMk cId="0" sldId="271"/>
            <ac:spMk id="15" creationId="{16D0B7FF-C398-BCC1-6D29-8AD91D10F747}"/>
          </ac:spMkLst>
        </pc:spChg>
      </pc:sldChg>
      <pc:sldChg chg="add setBg">
        <pc:chgData name="Jeremy Horne" userId="760937a7-9dab-4053-9d6f-0d4c8cbcf62b" providerId="ADAL" clId="{44A23846-65D8-4D7B-87FD-A4DBB09F9883}" dt="2024-06-10T07:36:02.378" v="17"/>
        <pc:sldMkLst>
          <pc:docMk/>
          <pc:sldMk cId="0" sldId="273"/>
        </pc:sldMkLst>
      </pc:sldChg>
      <pc:sldChg chg="add setBg">
        <pc:chgData name="Jeremy Horne" userId="760937a7-9dab-4053-9d6f-0d4c8cbcf62b" providerId="ADAL" clId="{44A23846-65D8-4D7B-87FD-A4DBB09F9883}" dt="2024-06-10T07:36:02.378" v="17"/>
        <pc:sldMkLst>
          <pc:docMk/>
          <pc:sldMk cId="0" sldId="274"/>
        </pc:sldMkLst>
      </pc:sldChg>
      <pc:sldChg chg="modSp add del mod setBg">
        <pc:chgData name="Jeremy Horne" userId="760937a7-9dab-4053-9d6f-0d4c8cbcf62b" providerId="ADAL" clId="{44A23846-65D8-4D7B-87FD-A4DBB09F9883}" dt="2024-06-10T07:35:11.784" v="16" actId="47"/>
        <pc:sldMkLst>
          <pc:docMk/>
          <pc:sldMk cId="0" sldId="280"/>
        </pc:sldMkLst>
        <pc:spChg chg="mod">
          <ac:chgData name="Jeremy Horne" userId="760937a7-9dab-4053-9d6f-0d4c8cbcf62b" providerId="ADAL" clId="{44A23846-65D8-4D7B-87FD-A4DBB09F9883}" dt="2024-06-10T07:34:11.091" v="6" actId="1076"/>
          <ac:spMkLst>
            <pc:docMk/>
            <pc:sldMk cId="0" sldId="280"/>
            <ac:spMk id="8" creationId="{00000000-0000-0000-0000-000000000000}"/>
          </ac:spMkLst>
        </pc:spChg>
      </pc:sldChg>
      <pc:sldChg chg="delSp modSp mod">
        <pc:chgData name="Jeremy Horne" userId="760937a7-9dab-4053-9d6f-0d4c8cbcf62b" providerId="ADAL" clId="{44A23846-65D8-4D7B-87FD-A4DBB09F9883}" dt="2024-06-10T11:05:02.598" v="187" actId="20577"/>
        <pc:sldMkLst>
          <pc:docMk/>
          <pc:sldMk cId="1781471408" sldId="2420"/>
        </pc:sldMkLst>
        <pc:spChg chg="mod">
          <ac:chgData name="Jeremy Horne" userId="760937a7-9dab-4053-9d6f-0d4c8cbcf62b" providerId="ADAL" clId="{44A23846-65D8-4D7B-87FD-A4DBB09F9883}" dt="2024-06-10T11:05:02.598" v="187" actId="20577"/>
          <ac:spMkLst>
            <pc:docMk/>
            <pc:sldMk cId="1781471408" sldId="2420"/>
            <ac:spMk id="35" creationId="{2FA59FE0-72C3-868D-C376-63787C113D29}"/>
          </ac:spMkLst>
        </pc:spChg>
        <pc:picChg chg="del">
          <ac:chgData name="Jeremy Horne" userId="760937a7-9dab-4053-9d6f-0d4c8cbcf62b" providerId="ADAL" clId="{44A23846-65D8-4D7B-87FD-A4DBB09F9883}" dt="2024-06-10T09:35:42.260" v="159" actId="478"/>
          <ac:picMkLst>
            <pc:docMk/>
            <pc:sldMk cId="1781471408" sldId="2420"/>
            <ac:picMk id="1026" creationId="{8FB6B86A-23DB-FEF8-5707-94EE0401128D}"/>
          </ac:picMkLst>
        </pc:picChg>
      </pc:sldChg>
      <pc:sldChg chg="mod modShow">
        <pc:chgData name="Jeremy Horne" userId="760937a7-9dab-4053-9d6f-0d4c8cbcf62b" providerId="ADAL" clId="{44A23846-65D8-4D7B-87FD-A4DBB09F9883}" dt="2024-06-10T07:29:31.285" v="0" actId="729"/>
        <pc:sldMkLst>
          <pc:docMk/>
          <pc:sldMk cId="299630616" sldId="2501"/>
        </pc:sldMkLst>
      </pc:sldChg>
      <pc:sldChg chg="mod modShow">
        <pc:chgData name="Jeremy Horne" userId="760937a7-9dab-4053-9d6f-0d4c8cbcf62b" providerId="ADAL" clId="{44A23846-65D8-4D7B-87FD-A4DBB09F9883}" dt="2024-06-10T07:29:36.897" v="1" actId="729"/>
        <pc:sldMkLst>
          <pc:docMk/>
          <pc:sldMk cId="1621916570" sldId="2502"/>
        </pc:sldMkLst>
      </pc:sldChg>
      <pc:sldChg chg="addSp modSp mod">
        <pc:chgData name="Jeremy Horne" userId="760937a7-9dab-4053-9d6f-0d4c8cbcf62b" providerId="ADAL" clId="{44A23846-65D8-4D7B-87FD-A4DBB09F9883}" dt="2024-06-10T07:45:16.128" v="158" actId="207"/>
        <pc:sldMkLst>
          <pc:docMk/>
          <pc:sldMk cId="1570438705" sldId="2516"/>
        </pc:sldMkLst>
        <pc:spChg chg="add mod">
          <ac:chgData name="Jeremy Horne" userId="760937a7-9dab-4053-9d6f-0d4c8cbcf62b" providerId="ADAL" clId="{44A23846-65D8-4D7B-87FD-A4DBB09F9883}" dt="2024-06-10T07:45:16.128" v="158" actId="207"/>
          <ac:spMkLst>
            <pc:docMk/>
            <pc:sldMk cId="1570438705" sldId="2516"/>
            <ac:spMk id="5" creationId="{0F5DFF8A-E981-2574-CB2F-3AB6DBDDF247}"/>
          </ac:spMkLst>
        </pc:spChg>
      </pc:sldChg>
      <pc:sldChg chg="new del">
        <pc:chgData name="Jeremy Horne" userId="760937a7-9dab-4053-9d6f-0d4c8cbcf62b" providerId="ADAL" clId="{44A23846-65D8-4D7B-87FD-A4DBB09F9883}" dt="2024-06-10T07:33:47.101" v="4" actId="47"/>
        <pc:sldMkLst>
          <pc:docMk/>
          <pc:sldMk cId="2082654558" sldId="2521"/>
        </pc:sldMkLst>
      </pc:sldChg>
      <pc:sldChg chg="addSp delSp modSp add mod">
        <pc:chgData name="Jeremy Horne" userId="760937a7-9dab-4053-9d6f-0d4c8cbcf62b" providerId="ADAL" clId="{44A23846-65D8-4D7B-87FD-A4DBB09F9883}" dt="2024-06-10T07:34:59.295" v="15" actId="207"/>
        <pc:sldMkLst>
          <pc:docMk/>
          <pc:sldMk cId="402889625" sldId="2522"/>
        </pc:sldMkLst>
        <pc:spChg chg="del">
          <ac:chgData name="Jeremy Horne" userId="760937a7-9dab-4053-9d6f-0d4c8cbcf62b" providerId="ADAL" clId="{44A23846-65D8-4D7B-87FD-A4DBB09F9883}" dt="2024-06-10T07:34:19.942" v="7" actId="478"/>
          <ac:spMkLst>
            <pc:docMk/>
            <pc:sldMk cId="402889625" sldId="2522"/>
            <ac:spMk id="2" creationId="{77E23FF4-F3FE-91C8-EAFA-3CDF753CA26F}"/>
          </ac:spMkLst>
        </pc:spChg>
        <pc:spChg chg="mod">
          <ac:chgData name="Jeremy Horne" userId="760937a7-9dab-4053-9d6f-0d4c8cbcf62b" providerId="ADAL" clId="{44A23846-65D8-4D7B-87FD-A4DBB09F9883}" dt="2024-06-10T07:34:45.137" v="13" actId="207"/>
          <ac:spMkLst>
            <pc:docMk/>
            <pc:sldMk cId="402889625" sldId="2522"/>
            <ac:spMk id="4" creationId="{B5114E1A-FBB6-4412-A22F-07A38B0A0850}"/>
          </ac:spMkLst>
        </pc:spChg>
        <pc:spChg chg="add del mod">
          <ac:chgData name="Jeremy Horne" userId="760937a7-9dab-4053-9d6f-0d4c8cbcf62b" providerId="ADAL" clId="{44A23846-65D8-4D7B-87FD-A4DBB09F9883}" dt="2024-06-10T07:34:24.497" v="9" actId="478"/>
          <ac:spMkLst>
            <pc:docMk/>
            <pc:sldMk cId="402889625" sldId="2522"/>
            <ac:spMk id="5" creationId="{307F1BC3-136C-EB91-0C2D-AFC8B5CB8BEF}"/>
          </ac:spMkLst>
        </pc:spChg>
        <pc:spChg chg="add mod">
          <ac:chgData name="Jeremy Horne" userId="760937a7-9dab-4053-9d6f-0d4c8cbcf62b" providerId="ADAL" clId="{44A23846-65D8-4D7B-87FD-A4DBB09F9883}" dt="2024-06-10T07:34:45.137" v="13" actId="207"/>
          <ac:spMkLst>
            <pc:docMk/>
            <pc:sldMk cId="402889625" sldId="2522"/>
            <ac:spMk id="6" creationId="{C6C88931-9B32-EAC0-FE3E-097129E6AEE8}"/>
          </ac:spMkLst>
        </pc:spChg>
        <pc:spChg chg="add mod">
          <ac:chgData name="Jeremy Horne" userId="760937a7-9dab-4053-9d6f-0d4c8cbcf62b" providerId="ADAL" clId="{44A23846-65D8-4D7B-87FD-A4DBB09F9883}" dt="2024-06-10T07:34:45.137" v="13" actId="207"/>
          <ac:spMkLst>
            <pc:docMk/>
            <pc:sldMk cId="402889625" sldId="2522"/>
            <ac:spMk id="7" creationId="{8187937B-73B2-6B7B-0C0A-C9327ECD962B}"/>
          </ac:spMkLst>
        </pc:spChg>
        <pc:spChg chg="del">
          <ac:chgData name="Jeremy Horne" userId="760937a7-9dab-4053-9d6f-0d4c8cbcf62b" providerId="ADAL" clId="{44A23846-65D8-4D7B-87FD-A4DBB09F9883}" dt="2024-06-10T07:34:22.211" v="8" actId="478"/>
          <ac:spMkLst>
            <pc:docMk/>
            <pc:sldMk cId="402889625" sldId="2522"/>
            <ac:spMk id="8" creationId="{38EA91CE-BD06-77EE-D61C-EB0607C6B078}"/>
          </ac:spMkLst>
        </pc:spChg>
        <pc:spChg chg="add mod">
          <ac:chgData name="Jeremy Horne" userId="760937a7-9dab-4053-9d6f-0d4c8cbcf62b" providerId="ADAL" clId="{44A23846-65D8-4D7B-87FD-A4DBB09F9883}" dt="2024-06-10T07:34:59.295" v="15" actId="207"/>
          <ac:spMkLst>
            <pc:docMk/>
            <pc:sldMk cId="402889625" sldId="2522"/>
            <ac:spMk id="9" creationId="{EC28F48C-0827-CDEC-2A13-75F1AD745632}"/>
          </ac:spMkLst>
        </pc:spChg>
        <pc:graphicFrameChg chg="del">
          <ac:chgData name="Jeremy Horne" userId="760937a7-9dab-4053-9d6f-0d4c8cbcf62b" providerId="ADAL" clId="{44A23846-65D8-4D7B-87FD-A4DBB09F9883}" dt="2024-06-10T07:34:26.350" v="10" actId="478"/>
          <ac:graphicFrameMkLst>
            <pc:docMk/>
            <pc:sldMk cId="402889625" sldId="2522"/>
            <ac:graphicFrameMk id="10" creationId="{14355C25-2F61-06D7-468D-FB323F1B0CDB}"/>
          </ac:graphicFrameMkLst>
        </pc:graphicFrameChg>
      </pc:sldChg>
      <pc:sldChg chg="addSp modSp new del">
        <pc:chgData name="Jeremy Horne" userId="760937a7-9dab-4053-9d6f-0d4c8cbcf62b" providerId="ADAL" clId="{44A23846-65D8-4D7B-87FD-A4DBB09F9883}" dt="2024-06-10T11:48:53.414" v="316" actId="47"/>
        <pc:sldMkLst>
          <pc:docMk/>
          <pc:sldMk cId="4210868484" sldId="2523"/>
        </pc:sldMkLst>
        <pc:spChg chg="mod">
          <ac:chgData name="Jeremy Horne" userId="760937a7-9dab-4053-9d6f-0d4c8cbcf62b" providerId="ADAL" clId="{44A23846-65D8-4D7B-87FD-A4DBB09F9883}" dt="2024-06-10T11:46:41.207" v="189"/>
          <ac:spMkLst>
            <pc:docMk/>
            <pc:sldMk cId="4210868484" sldId="2523"/>
            <ac:spMk id="4" creationId="{EC5B0914-6F2E-3B4E-0A8F-0EC72DD632E7}"/>
          </ac:spMkLst>
        </pc:spChg>
        <pc:spChg chg="mod">
          <ac:chgData name="Jeremy Horne" userId="760937a7-9dab-4053-9d6f-0d4c8cbcf62b" providerId="ADAL" clId="{44A23846-65D8-4D7B-87FD-A4DBB09F9883}" dt="2024-06-10T11:46:41.207" v="189"/>
          <ac:spMkLst>
            <pc:docMk/>
            <pc:sldMk cId="4210868484" sldId="2523"/>
            <ac:spMk id="5" creationId="{92F1053F-D26C-E1C2-E35A-BE425BB6FF5D}"/>
          </ac:spMkLst>
        </pc:spChg>
        <pc:spChg chg="mod">
          <ac:chgData name="Jeremy Horne" userId="760937a7-9dab-4053-9d6f-0d4c8cbcf62b" providerId="ADAL" clId="{44A23846-65D8-4D7B-87FD-A4DBB09F9883}" dt="2024-06-10T11:46:41.207" v="189"/>
          <ac:spMkLst>
            <pc:docMk/>
            <pc:sldMk cId="4210868484" sldId="2523"/>
            <ac:spMk id="7" creationId="{A5C2325F-CC32-83C3-429F-D1F7955544A0}"/>
          </ac:spMkLst>
        </pc:spChg>
        <pc:spChg chg="mod">
          <ac:chgData name="Jeremy Horne" userId="760937a7-9dab-4053-9d6f-0d4c8cbcf62b" providerId="ADAL" clId="{44A23846-65D8-4D7B-87FD-A4DBB09F9883}" dt="2024-06-10T11:46:41.207" v="189"/>
          <ac:spMkLst>
            <pc:docMk/>
            <pc:sldMk cId="4210868484" sldId="2523"/>
            <ac:spMk id="8" creationId="{BF7F2F0F-990D-39E5-003A-6BE051F0F9D7}"/>
          </ac:spMkLst>
        </pc:spChg>
        <pc:spChg chg="mod">
          <ac:chgData name="Jeremy Horne" userId="760937a7-9dab-4053-9d6f-0d4c8cbcf62b" providerId="ADAL" clId="{44A23846-65D8-4D7B-87FD-A4DBB09F9883}" dt="2024-06-10T11:46:41.207" v="189"/>
          <ac:spMkLst>
            <pc:docMk/>
            <pc:sldMk cId="4210868484" sldId="2523"/>
            <ac:spMk id="10" creationId="{4293FC11-94FF-513A-E21C-A2C3D06963C2}"/>
          </ac:spMkLst>
        </pc:spChg>
        <pc:spChg chg="mod">
          <ac:chgData name="Jeremy Horne" userId="760937a7-9dab-4053-9d6f-0d4c8cbcf62b" providerId="ADAL" clId="{44A23846-65D8-4D7B-87FD-A4DBB09F9883}" dt="2024-06-10T11:46:41.207" v="189"/>
          <ac:spMkLst>
            <pc:docMk/>
            <pc:sldMk cId="4210868484" sldId="2523"/>
            <ac:spMk id="11" creationId="{F62A7A45-7BA2-426C-076A-63923F6A0192}"/>
          </ac:spMkLst>
        </pc:spChg>
        <pc:grpChg chg="add mod">
          <ac:chgData name="Jeremy Horne" userId="760937a7-9dab-4053-9d6f-0d4c8cbcf62b" providerId="ADAL" clId="{44A23846-65D8-4D7B-87FD-A4DBB09F9883}" dt="2024-06-10T11:46:41.207" v="189"/>
          <ac:grpSpMkLst>
            <pc:docMk/>
            <pc:sldMk cId="4210868484" sldId="2523"/>
            <ac:grpSpMk id="3" creationId="{1CA88253-0F66-6391-9981-9D0F5A5C50B4}"/>
          </ac:grpSpMkLst>
        </pc:grpChg>
        <pc:grpChg chg="add mod">
          <ac:chgData name="Jeremy Horne" userId="760937a7-9dab-4053-9d6f-0d4c8cbcf62b" providerId="ADAL" clId="{44A23846-65D8-4D7B-87FD-A4DBB09F9883}" dt="2024-06-10T11:46:41.207" v="189"/>
          <ac:grpSpMkLst>
            <pc:docMk/>
            <pc:sldMk cId="4210868484" sldId="2523"/>
            <ac:grpSpMk id="6" creationId="{CEF1C89B-A04F-5683-265D-B7BAE47285DA}"/>
          </ac:grpSpMkLst>
        </pc:grpChg>
        <pc:grpChg chg="add mod">
          <ac:chgData name="Jeremy Horne" userId="760937a7-9dab-4053-9d6f-0d4c8cbcf62b" providerId="ADAL" clId="{44A23846-65D8-4D7B-87FD-A4DBB09F9883}" dt="2024-06-10T11:46:41.207" v="189"/>
          <ac:grpSpMkLst>
            <pc:docMk/>
            <pc:sldMk cId="4210868484" sldId="2523"/>
            <ac:grpSpMk id="9" creationId="{5E1BF3ED-FFBF-A963-0C28-63B271909544}"/>
          </ac:grpSpMkLst>
        </pc:grpChg>
      </pc:sldChg>
      <pc:sldChg chg="addSp delSp modSp add mod ord delAnim">
        <pc:chgData name="Jeremy Horne" userId="760937a7-9dab-4053-9d6f-0d4c8cbcf62b" providerId="ADAL" clId="{44A23846-65D8-4D7B-87FD-A4DBB09F9883}" dt="2024-06-10T11:48:49.986" v="314"/>
        <pc:sldMkLst>
          <pc:docMk/>
          <pc:sldMk cId="3862601066" sldId="2524"/>
        </pc:sldMkLst>
        <pc:spChg chg="mod">
          <ac:chgData name="Jeremy Horne" userId="760937a7-9dab-4053-9d6f-0d4c8cbcf62b" providerId="ADAL" clId="{44A23846-65D8-4D7B-87FD-A4DBB09F9883}" dt="2024-06-10T11:47:15.216" v="295" actId="207"/>
          <ac:spMkLst>
            <pc:docMk/>
            <pc:sldMk cId="3862601066" sldId="2524"/>
            <ac:spMk id="2" creationId="{77E23FF4-F3FE-91C8-EAFA-3CDF753CA26F}"/>
          </ac:spMkLst>
        </pc:spChg>
        <pc:spChg chg="mod">
          <ac:chgData name="Jeremy Horne" userId="760937a7-9dab-4053-9d6f-0d4c8cbcf62b" providerId="ADAL" clId="{44A23846-65D8-4D7B-87FD-A4DBB09F9883}" dt="2024-06-10T11:47:26.656" v="298"/>
          <ac:spMkLst>
            <pc:docMk/>
            <pc:sldMk cId="3862601066" sldId="2524"/>
            <ac:spMk id="5" creationId="{66910ADD-10BA-A3AB-0DF1-3D31103DAFDC}"/>
          </ac:spMkLst>
        </pc:spChg>
        <pc:spChg chg="mod">
          <ac:chgData name="Jeremy Horne" userId="760937a7-9dab-4053-9d6f-0d4c8cbcf62b" providerId="ADAL" clId="{44A23846-65D8-4D7B-87FD-A4DBB09F9883}" dt="2024-06-10T11:47:26.656" v="298"/>
          <ac:spMkLst>
            <pc:docMk/>
            <pc:sldMk cId="3862601066" sldId="2524"/>
            <ac:spMk id="6" creationId="{84CBC8BF-70FA-3E01-4782-DB0008EAEC28}"/>
          </ac:spMkLst>
        </pc:spChg>
        <pc:spChg chg="mod">
          <ac:chgData name="Jeremy Horne" userId="760937a7-9dab-4053-9d6f-0d4c8cbcf62b" providerId="ADAL" clId="{44A23846-65D8-4D7B-87FD-A4DBB09F9883}" dt="2024-06-10T11:47:26.656" v="298"/>
          <ac:spMkLst>
            <pc:docMk/>
            <pc:sldMk cId="3862601066" sldId="2524"/>
            <ac:spMk id="9" creationId="{0793F6EA-BAFF-1DDB-BBDF-9952898B530B}"/>
          </ac:spMkLst>
        </pc:spChg>
        <pc:spChg chg="mod">
          <ac:chgData name="Jeremy Horne" userId="760937a7-9dab-4053-9d6f-0d4c8cbcf62b" providerId="ADAL" clId="{44A23846-65D8-4D7B-87FD-A4DBB09F9883}" dt="2024-06-10T11:47:40.649" v="303" actId="6549"/>
          <ac:spMkLst>
            <pc:docMk/>
            <pc:sldMk cId="3862601066" sldId="2524"/>
            <ac:spMk id="10" creationId="{18443AF9-4AFF-DCAC-A424-36F725E6902C}"/>
          </ac:spMkLst>
        </pc:spChg>
        <pc:spChg chg="mod">
          <ac:chgData name="Jeremy Horne" userId="760937a7-9dab-4053-9d6f-0d4c8cbcf62b" providerId="ADAL" clId="{44A23846-65D8-4D7B-87FD-A4DBB09F9883}" dt="2024-06-10T11:47:26.656" v="298"/>
          <ac:spMkLst>
            <pc:docMk/>
            <pc:sldMk cId="3862601066" sldId="2524"/>
            <ac:spMk id="12" creationId="{C2FD38F2-F7C2-224A-0271-4B5B8DBAAF2D}"/>
          </ac:spMkLst>
        </pc:spChg>
        <pc:spChg chg="mod">
          <ac:chgData name="Jeremy Horne" userId="760937a7-9dab-4053-9d6f-0d4c8cbcf62b" providerId="ADAL" clId="{44A23846-65D8-4D7B-87FD-A4DBB09F9883}" dt="2024-06-10T11:47:26.656" v="298"/>
          <ac:spMkLst>
            <pc:docMk/>
            <pc:sldMk cId="3862601066" sldId="2524"/>
            <ac:spMk id="13" creationId="{F4C57AA6-C3BA-ADEE-A1A3-4D2BD4F65A83}"/>
          </ac:spMkLst>
        </pc:spChg>
        <pc:spChg chg="del">
          <ac:chgData name="Jeremy Horne" userId="760937a7-9dab-4053-9d6f-0d4c8cbcf62b" providerId="ADAL" clId="{44A23846-65D8-4D7B-87FD-A4DBB09F9883}" dt="2024-06-10T11:47:17.114" v="296" actId="478"/>
          <ac:spMkLst>
            <pc:docMk/>
            <pc:sldMk cId="3862601066" sldId="2524"/>
            <ac:spMk id="14" creationId="{3F42E1E8-4A7E-C523-16B6-5A6EB788A417}"/>
          </ac:spMkLst>
        </pc:spChg>
        <pc:spChg chg="del">
          <ac:chgData name="Jeremy Horne" userId="760937a7-9dab-4053-9d6f-0d4c8cbcf62b" providerId="ADAL" clId="{44A23846-65D8-4D7B-87FD-A4DBB09F9883}" dt="2024-06-10T11:47:19.834" v="297" actId="478"/>
          <ac:spMkLst>
            <pc:docMk/>
            <pc:sldMk cId="3862601066" sldId="2524"/>
            <ac:spMk id="15" creationId="{310D2165-4ABF-F511-1CAC-5ABADB75B6D3}"/>
          </ac:spMkLst>
        </pc:spChg>
        <pc:spChg chg="mod">
          <ac:chgData name="Jeremy Horne" userId="760937a7-9dab-4053-9d6f-0d4c8cbcf62b" providerId="ADAL" clId="{44A23846-65D8-4D7B-87FD-A4DBB09F9883}" dt="2024-06-10T11:47:52.689" v="305"/>
          <ac:spMkLst>
            <pc:docMk/>
            <pc:sldMk cId="3862601066" sldId="2524"/>
            <ac:spMk id="17" creationId="{8E0EC8D2-B34A-AE02-3E46-10C2247A980D}"/>
          </ac:spMkLst>
        </pc:spChg>
        <pc:spChg chg="mod">
          <ac:chgData name="Jeremy Horne" userId="760937a7-9dab-4053-9d6f-0d4c8cbcf62b" providerId="ADAL" clId="{44A23846-65D8-4D7B-87FD-A4DBB09F9883}" dt="2024-06-10T11:47:52.689" v="305"/>
          <ac:spMkLst>
            <pc:docMk/>
            <pc:sldMk cId="3862601066" sldId="2524"/>
            <ac:spMk id="18" creationId="{9ACE0968-AAC0-A637-6A6D-962284A36466}"/>
          </ac:spMkLst>
        </pc:spChg>
        <pc:spChg chg="mod">
          <ac:chgData name="Jeremy Horne" userId="760937a7-9dab-4053-9d6f-0d4c8cbcf62b" providerId="ADAL" clId="{44A23846-65D8-4D7B-87FD-A4DBB09F9883}" dt="2024-06-10T11:47:52.689" v="305"/>
          <ac:spMkLst>
            <pc:docMk/>
            <pc:sldMk cId="3862601066" sldId="2524"/>
            <ac:spMk id="20" creationId="{22B85E2E-E2FA-049C-CF18-3C60C44FAABA}"/>
          </ac:spMkLst>
        </pc:spChg>
        <pc:spChg chg="mod">
          <ac:chgData name="Jeremy Horne" userId="760937a7-9dab-4053-9d6f-0d4c8cbcf62b" providerId="ADAL" clId="{44A23846-65D8-4D7B-87FD-A4DBB09F9883}" dt="2024-06-10T11:47:52.689" v="305"/>
          <ac:spMkLst>
            <pc:docMk/>
            <pc:sldMk cId="3862601066" sldId="2524"/>
            <ac:spMk id="21" creationId="{3D8BAC3B-56B0-6ED3-E70F-070626A63FBC}"/>
          </ac:spMkLst>
        </pc:spChg>
        <pc:spChg chg="mod">
          <ac:chgData name="Jeremy Horne" userId="760937a7-9dab-4053-9d6f-0d4c8cbcf62b" providerId="ADAL" clId="{44A23846-65D8-4D7B-87FD-A4DBB09F9883}" dt="2024-06-10T11:47:52.689" v="305"/>
          <ac:spMkLst>
            <pc:docMk/>
            <pc:sldMk cId="3862601066" sldId="2524"/>
            <ac:spMk id="23" creationId="{7500863B-7A88-A0FC-43C0-11C006BA8B07}"/>
          </ac:spMkLst>
        </pc:spChg>
        <pc:spChg chg="mod">
          <ac:chgData name="Jeremy Horne" userId="760937a7-9dab-4053-9d6f-0d4c8cbcf62b" providerId="ADAL" clId="{44A23846-65D8-4D7B-87FD-A4DBB09F9883}" dt="2024-06-10T11:47:52.689" v="305"/>
          <ac:spMkLst>
            <pc:docMk/>
            <pc:sldMk cId="3862601066" sldId="2524"/>
            <ac:spMk id="24" creationId="{56A849DD-E19C-A824-8686-491EFEAE4AE1}"/>
          </ac:spMkLst>
        </pc:spChg>
        <pc:spChg chg="mod">
          <ac:chgData name="Jeremy Horne" userId="760937a7-9dab-4053-9d6f-0d4c8cbcf62b" providerId="ADAL" clId="{44A23846-65D8-4D7B-87FD-A4DBB09F9883}" dt="2024-06-10T11:48:37.337" v="312"/>
          <ac:spMkLst>
            <pc:docMk/>
            <pc:sldMk cId="3862601066" sldId="2524"/>
            <ac:spMk id="26" creationId="{9C29B6B2-3A1E-2B07-B6B4-AC1119C95190}"/>
          </ac:spMkLst>
        </pc:spChg>
        <pc:spChg chg="mod">
          <ac:chgData name="Jeremy Horne" userId="760937a7-9dab-4053-9d6f-0d4c8cbcf62b" providerId="ADAL" clId="{44A23846-65D8-4D7B-87FD-A4DBB09F9883}" dt="2024-06-10T11:48:37.337" v="312"/>
          <ac:spMkLst>
            <pc:docMk/>
            <pc:sldMk cId="3862601066" sldId="2524"/>
            <ac:spMk id="27" creationId="{781C1994-204E-1626-4F02-C1D6F0E697E8}"/>
          </ac:spMkLst>
        </pc:spChg>
        <pc:spChg chg="mod">
          <ac:chgData name="Jeremy Horne" userId="760937a7-9dab-4053-9d6f-0d4c8cbcf62b" providerId="ADAL" clId="{44A23846-65D8-4D7B-87FD-A4DBB09F9883}" dt="2024-06-10T11:48:43.456" v="313"/>
          <ac:spMkLst>
            <pc:docMk/>
            <pc:sldMk cId="3862601066" sldId="2524"/>
            <ac:spMk id="29" creationId="{2A941E11-B220-D7FB-FF9B-C3BDFE6C68D7}"/>
          </ac:spMkLst>
        </pc:spChg>
        <pc:spChg chg="mod">
          <ac:chgData name="Jeremy Horne" userId="760937a7-9dab-4053-9d6f-0d4c8cbcf62b" providerId="ADAL" clId="{44A23846-65D8-4D7B-87FD-A4DBB09F9883}" dt="2024-06-10T11:48:43.456" v="313"/>
          <ac:spMkLst>
            <pc:docMk/>
            <pc:sldMk cId="3862601066" sldId="2524"/>
            <ac:spMk id="30" creationId="{8C80AB02-5396-6DE8-5426-116C03A1D7D1}"/>
          </ac:spMkLst>
        </pc:spChg>
        <pc:spChg chg="mod">
          <ac:chgData name="Jeremy Horne" userId="760937a7-9dab-4053-9d6f-0d4c8cbcf62b" providerId="ADAL" clId="{44A23846-65D8-4D7B-87FD-A4DBB09F9883}" dt="2024-06-10T11:48:49.986" v="314"/>
          <ac:spMkLst>
            <pc:docMk/>
            <pc:sldMk cId="3862601066" sldId="2524"/>
            <ac:spMk id="32" creationId="{1232E387-EC5A-B02F-4B8B-BB4CCE71EA6C}"/>
          </ac:spMkLst>
        </pc:spChg>
        <pc:spChg chg="mod">
          <ac:chgData name="Jeremy Horne" userId="760937a7-9dab-4053-9d6f-0d4c8cbcf62b" providerId="ADAL" clId="{44A23846-65D8-4D7B-87FD-A4DBB09F9883}" dt="2024-06-10T11:48:49.986" v="314"/>
          <ac:spMkLst>
            <pc:docMk/>
            <pc:sldMk cId="3862601066" sldId="2524"/>
            <ac:spMk id="33" creationId="{06F54643-903E-009A-F82F-B6A48793C1FB}"/>
          </ac:spMkLst>
        </pc:spChg>
        <pc:grpChg chg="add del mod">
          <ac:chgData name="Jeremy Horne" userId="760937a7-9dab-4053-9d6f-0d4c8cbcf62b" providerId="ADAL" clId="{44A23846-65D8-4D7B-87FD-A4DBB09F9883}" dt="2024-06-10T11:47:39.535" v="302" actId="478"/>
          <ac:grpSpMkLst>
            <pc:docMk/>
            <pc:sldMk cId="3862601066" sldId="2524"/>
            <ac:grpSpMk id="3" creationId="{4401090B-7D18-0BC4-34E0-C7D865BD0514}"/>
          </ac:grpSpMkLst>
        </pc:grpChg>
        <pc:grpChg chg="add del mod">
          <ac:chgData name="Jeremy Horne" userId="760937a7-9dab-4053-9d6f-0d4c8cbcf62b" providerId="ADAL" clId="{44A23846-65D8-4D7B-87FD-A4DBB09F9883}" dt="2024-06-10T11:47:43.260" v="304" actId="478"/>
          <ac:grpSpMkLst>
            <pc:docMk/>
            <pc:sldMk cId="3862601066" sldId="2524"/>
            <ac:grpSpMk id="7" creationId="{27C479F2-DC40-51A5-0FD2-D02830AF4CD7}"/>
          </ac:grpSpMkLst>
        </pc:grpChg>
        <pc:grpChg chg="add del mod">
          <ac:chgData name="Jeremy Horne" userId="760937a7-9dab-4053-9d6f-0d4c8cbcf62b" providerId="ADAL" clId="{44A23846-65D8-4D7B-87FD-A4DBB09F9883}" dt="2024-06-10T11:47:39.535" v="302" actId="478"/>
          <ac:grpSpMkLst>
            <pc:docMk/>
            <pc:sldMk cId="3862601066" sldId="2524"/>
            <ac:grpSpMk id="11" creationId="{CD460122-1A88-939A-F5A6-FD72360EFE68}"/>
          </ac:grpSpMkLst>
        </pc:grpChg>
        <pc:grpChg chg="add del mod">
          <ac:chgData name="Jeremy Horne" userId="760937a7-9dab-4053-9d6f-0d4c8cbcf62b" providerId="ADAL" clId="{44A23846-65D8-4D7B-87FD-A4DBB09F9883}" dt="2024-06-10T11:48:01.877" v="309" actId="478"/>
          <ac:grpSpMkLst>
            <pc:docMk/>
            <pc:sldMk cId="3862601066" sldId="2524"/>
            <ac:grpSpMk id="16" creationId="{7A4FDAF1-AED8-6D1B-C25F-B35E6C168D24}"/>
          </ac:grpSpMkLst>
        </pc:grpChg>
        <pc:grpChg chg="add del mod">
          <ac:chgData name="Jeremy Horne" userId="760937a7-9dab-4053-9d6f-0d4c8cbcf62b" providerId="ADAL" clId="{44A23846-65D8-4D7B-87FD-A4DBB09F9883}" dt="2024-06-10T11:48:00.913" v="308" actId="478"/>
          <ac:grpSpMkLst>
            <pc:docMk/>
            <pc:sldMk cId="3862601066" sldId="2524"/>
            <ac:grpSpMk id="19" creationId="{F3BF87FC-0DD1-2E04-3B51-C6F242AA989B}"/>
          </ac:grpSpMkLst>
        </pc:grpChg>
        <pc:grpChg chg="add del mod">
          <ac:chgData name="Jeremy Horne" userId="760937a7-9dab-4053-9d6f-0d4c8cbcf62b" providerId="ADAL" clId="{44A23846-65D8-4D7B-87FD-A4DBB09F9883}" dt="2024-06-10T11:48:02.587" v="310" actId="478"/>
          <ac:grpSpMkLst>
            <pc:docMk/>
            <pc:sldMk cId="3862601066" sldId="2524"/>
            <ac:grpSpMk id="22" creationId="{B4094B85-2B5F-D8EC-3B8B-A04DD833A953}"/>
          </ac:grpSpMkLst>
        </pc:grpChg>
        <pc:grpChg chg="add mod">
          <ac:chgData name="Jeremy Horne" userId="760937a7-9dab-4053-9d6f-0d4c8cbcf62b" providerId="ADAL" clId="{44A23846-65D8-4D7B-87FD-A4DBB09F9883}" dt="2024-06-10T11:48:37.337" v="312"/>
          <ac:grpSpMkLst>
            <pc:docMk/>
            <pc:sldMk cId="3862601066" sldId="2524"/>
            <ac:grpSpMk id="25" creationId="{BCEBF3A5-AF55-A7BE-4952-B67CA72F4BCE}"/>
          </ac:grpSpMkLst>
        </pc:grpChg>
        <pc:grpChg chg="add mod">
          <ac:chgData name="Jeremy Horne" userId="760937a7-9dab-4053-9d6f-0d4c8cbcf62b" providerId="ADAL" clId="{44A23846-65D8-4D7B-87FD-A4DBB09F9883}" dt="2024-06-10T11:48:43.456" v="313"/>
          <ac:grpSpMkLst>
            <pc:docMk/>
            <pc:sldMk cId="3862601066" sldId="2524"/>
            <ac:grpSpMk id="28" creationId="{14DA6BB2-88A7-A2A1-CDDE-ED8281850F50}"/>
          </ac:grpSpMkLst>
        </pc:grpChg>
        <pc:grpChg chg="add mod">
          <ac:chgData name="Jeremy Horne" userId="760937a7-9dab-4053-9d6f-0d4c8cbcf62b" providerId="ADAL" clId="{44A23846-65D8-4D7B-87FD-A4DBB09F9883}" dt="2024-06-10T11:48:49.986" v="314"/>
          <ac:grpSpMkLst>
            <pc:docMk/>
            <pc:sldMk cId="3862601066" sldId="2524"/>
            <ac:grpSpMk id="31" creationId="{D85DFC48-267A-62B3-C810-829339C17CE0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norMcMinn-Loughlin\Downloads\UK_19797_11382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6167040877476"/>
          <c:y val="8.2862523540489647E-2"/>
          <c:w val="0.87688931752605104"/>
          <c:h val="0.75769028871391075"/>
        </c:manualLayout>
      </c:layout>
      <c:areaChart>
        <c:grouping val="standar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axId val="452417120"/>
        <c:axId val="452414496"/>
      </c:areaChart>
      <c:catAx>
        <c:axId val="452417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  <a:alpha val="2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en-US"/>
          </a:p>
        </c:txPr>
        <c:crossAx val="452414496"/>
        <c:crosses val="autoZero"/>
        <c:auto val="1"/>
        <c:lblAlgn val="ctr"/>
        <c:lblOffset val="100"/>
        <c:noMultiLvlLbl val="0"/>
      </c:catAx>
      <c:valAx>
        <c:axId val="4524144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65000"/>
                  <a:alpha val="20000"/>
                </a:schemeClr>
              </a:solidFill>
              <a:prstDash val="solid"/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en-US"/>
          </a:p>
        </c:txPr>
        <c:crossAx val="452417120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baseline="0">
                <a:effectLst/>
              </a:rPr>
              <a:t>Diminishing returns and optimal spend</a:t>
            </a:r>
            <a:endParaRPr lang="en-GB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5106FF"/>
              </a:solidFill>
              <a:ln w="9525">
                <a:solidFill>
                  <a:srgbClr val="5106FF"/>
                </a:solidFill>
              </a:ln>
              <a:effectLst/>
            </c:spPr>
          </c:marker>
          <c:xVal>
            <c:numRef>
              <c:f>Sheet1!$A$2:$A$170</c:f>
              <c:numCache>
                <c:formatCode>General</c:formatCode>
                <c:ptCount val="1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480554</c:v>
                </c:pt>
                <c:pt idx="16">
                  <c:v>281564</c:v>
                </c:pt>
                <c:pt idx="17">
                  <c:v>315798</c:v>
                </c:pt>
                <c:pt idx="18">
                  <c:v>149485</c:v>
                </c:pt>
                <c:pt idx="19">
                  <c:v>179946</c:v>
                </c:pt>
                <c:pt idx="20">
                  <c:v>0</c:v>
                </c:pt>
                <c:pt idx="21">
                  <c:v>169521</c:v>
                </c:pt>
                <c:pt idx="22">
                  <c:v>153827</c:v>
                </c:pt>
                <c:pt idx="23">
                  <c:v>157859</c:v>
                </c:pt>
                <c:pt idx="24">
                  <c:v>132449</c:v>
                </c:pt>
                <c:pt idx="25">
                  <c:v>75047</c:v>
                </c:pt>
                <c:pt idx="26">
                  <c:v>90620</c:v>
                </c:pt>
                <c:pt idx="27">
                  <c:v>77461</c:v>
                </c:pt>
                <c:pt idx="28">
                  <c:v>79195</c:v>
                </c:pt>
                <c:pt idx="29">
                  <c:v>81600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219014</c:v>
                </c:pt>
                <c:pt idx="35">
                  <c:v>193484</c:v>
                </c:pt>
                <c:pt idx="36">
                  <c:v>214728</c:v>
                </c:pt>
                <c:pt idx="37">
                  <c:v>201867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347763</c:v>
                </c:pt>
                <c:pt idx="57">
                  <c:v>341956</c:v>
                </c:pt>
                <c:pt idx="58">
                  <c:v>332715</c:v>
                </c:pt>
                <c:pt idx="59">
                  <c:v>315313</c:v>
                </c:pt>
                <c:pt idx="60">
                  <c:v>257338</c:v>
                </c:pt>
                <c:pt idx="61">
                  <c:v>132434</c:v>
                </c:pt>
                <c:pt idx="62">
                  <c:v>183681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287461</c:v>
                </c:pt>
                <c:pt idx="79">
                  <c:v>0</c:v>
                </c:pt>
                <c:pt idx="80">
                  <c:v>239851</c:v>
                </c:pt>
                <c:pt idx="81">
                  <c:v>0</c:v>
                </c:pt>
                <c:pt idx="82">
                  <c:v>308697</c:v>
                </c:pt>
                <c:pt idx="83">
                  <c:v>0</c:v>
                </c:pt>
                <c:pt idx="84">
                  <c:v>337037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367859</c:v>
                </c:pt>
                <c:pt idx="92">
                  <c:v>0</c:v>
                </c:pt>
                <c:pt idx="93">
                  <c:v>456808</c:v>
                </c:pt>
                <c:pt idx="94">
                  <c:v>0</c:v>
                </c:pt>
                <c:pt idx="95">
                  <c:v>425000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274076</c:v>
                </c:pt>
                <c:pt idx="105">
                  <c:v>262201</c:v>
                </c:pt>
                <c:pt idx="106">
                  <c:v>281015</c:v>
                </c:pt>
                <c:pt idx="107">
                  <c:v>0</c:v>
                </c:pt>
                <c:pt idx="108">
                  <c:v>309604</c:v>
                </c:pt>
                <c:pt idx="109">
                  <c:v>0</c:v>
                </c:pt>
                <c:pt idx="110">
                  <c:v>273834</c:v>
                </c:pt>
                <c:pt idx="111">
                  <c:v>0</c:v>
                </c:pt>
                <c:pt idx="112">
                  <c:v>309815</c:v>
                </c:pt>
                <c:pt idx="113">
                  <c:v>0</c:v>
                </c:pt>
                <c:pt idx="114">
                  <c:v>303353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94202</c:v>
                </c:pt>
                <c:pt idx="123">
                  <c:v>294950</c:v>
                </c:pt>
                <c:pt idx="124">
                  <c:v>313182</c:v>
                </c:pt>
                <c:pt idx="125">
                  <c:v>364545</c:v>
                </c:pt>
                <c:pt idx="126">
                  <c:v>0</c:v>
                </c:pt>
                <c:pt idx="127">
                  <c:v>363394</c:v>
                </c:pt>
                <c:pt idx="128">
                  <c:v>437914</c:v>
                </c:pt>
                <c:pt idx="129">
                  <c:v>425517</c:v>
                </c:pt>
                <c:pt idx="130">
                  <c:v>310677</c:v>
                </c:pt>
                <c:pt idx="131">
                  <c:v>203970</c:v>
                </c:pt>
                <c:pt idx="132">
                  <c:v>0</c:v>
                </c:pt>
                <c:pt idx="133">
                  <c:v>240613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245035</c:v>
                </c:pt>
                <c:pt idx="139">
                  <c:v>332277</c:v>
                </c:pt>
                <c:pt idx="140">
                  <c:v>0</c:v>
                </c:pt>
                <c:pt idx="141">
                  <c:v>323340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283879.46990000003</c:v>
                </c:pt>
                <c:pt idx="148">
                  <c:v>299872.67940000002</c:v>
                </c:pt>
                <c:pt idx="149">
                  <c:v>251893.05069999999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203218</c:v>
                </c:pt>
                <c:pt idx="159">
                  <c:v>0</c:v>
                </c:pt>
                <c:pt idx="160">
                  <c:v>175817</c:v>
                </c:pt>
                <c:pt idx="161">
                  <c:v>0</c:v>
                </c:pt>
                <c:pt idx="162">
                  <c:v>189517</c:v>
                </c:pt>
                <c:pt idx="163">
                  <c:v>0</c:v>
                </c:pt>
                <c:pt idx="164">
                  <c:v>230618</c:v>
                </c:pt>
                <c:pt idx="165">
                  <c:v>250865</c:v>
                </c:pt>
                <c:pt idx="166">
                  <c:v>198550</c:v>
                </c:pt>
                <c:pt idx="167">
                  <c:v>214244</c:v>
                </c:pt>
                <c:pt idx="168">
                  <c:v>246132</c:v>
                </c:pt>
              </c:numCache>
            </c:numRef>
          </c:xVal>
          <c:yVal>
            <c:numRef>
              <c:f>Sheet1!$B$2:$B$170</c:f>
              <c:numCache>
                <c:formatCode>General</c:formatCode>
                <c:ptCount val="1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438.71370361316099</c:v>
                </c:pt>
                <c:pt idx="17">
                  <c:v>368.81425590250501</c:v>
                </c:pt>
                <c:pt idx="18">
                  <c:v>434.50868921902401</c:v>
                </c:pt>
                <c:pt idx="19">
                  <c:v>263.39465326036799</c:v>
                </c:pt>
                <c:pt idx="20">
                  <c:v>269.32072177812603</c:v>
                </c:pt>
                <c:pt idx="21">
                  <c:v>41.352678584500097</c:v>
                </c:pt>
                <c:pt idx="22">
                  <c:v>219.56735899779599</c:v>
                </c:pt>
                <c:pt idx="23">
                  <c:v>223.10226614025399</c:v>
                </c:pt>
                <c:pt idx="24">
                  <c:v>212.421862085974</c:v>
                </c:pt>
                <c:pt idx="25">
                  <c:v>185.82324504019601</c:v>
                </c:pt>
                <c:pt idx="26">
                  <c:v>136.83783787118799</c:v>
                </c:pt>
                <c:pt idx="27">
                  <c:v>143.348316043078</c:v>
                </c:pt>
                <c:pt idx="28">
                  <c:v>130.51723705435199</c:v>
                </c:pt>
                <c:pt idx="29">
                  <c:v>128.880443151408</c:v>
                </c:pt>
                <c:pt idx="30">
                  <c:v>131.86571148018899</c:v>
                </c:pt>
                <c:pt idx="31">
                  <c:v>19.524358316252101</c:v>
                </c:pt>
                <c:pt idx="32">
                  <c:v>3.94282475967574</c:v>
                </c:pt>
                <c:pt idx="33">
                  <c:v>0.79009629266080905</c:v>
                </c:pt>
                <c:pt idx="34">
                  <c:v>0.158080618608961</c:v>
                </c:pt>
                <c:pt idx="35">
                  <c:v>203.008442351653</c:v>
                </c:pt>
                <c:pt idx="36">
                  <c:v>192.075155408987</c:v>
                </c:pt>
                <c:pt idx="37">
                  <c:v>202.01377398570699</c:v>
                </c:pt>
                <c:pt idx="38">
                  <c:v>200.11861344775301</c:v>
                </c:pt>
                <c:pt idx="39">
                  <c:v>30.1700080024942</c:v>
                </c:pt>
                <c:pt idx="40">
                  <c:v>6.1252965769413796</c:v>
                </c:pt>
                <c:pt idx="41">
                  <c:v>1.2287606388057899</c:v>
                </c:pt>
                <c:pt idx="42">
                  <c:v>0.24590058105163401</c:v>
                </c:pt>
                <c:pt idx="43">
                  <c:v>4.9186057551484003E-2</c:v>
                </c:pt>
                <c:pt idx="44">
                  <c:v>9.8374491896661993E-3</c:v>
                </c:pt>
                <c:pt idx="45">
                  <c:v>1.9674993453115699E-3</c:v>
                </c:pt>
                <c:pt idx="46">
                  <c:v>3.9350024932564099E-4</c:v>
                </c:pt>
                <c:pt idx="47">
                  <c:v>7.8700065073926596E-5</c:v>
                </c:pt>
                <c:pt idx="48">
                  <c:v>1.5740013621980698E-5</c:v>
                </c:pt>
                <c:pt idx="49">
                  <c:v>3.1480027822242701E-6</c:v>
                </c:pt>
                <c:pt idx="50">
                  <c:v>6.2960057090188704E-7</c:v>
                </c:pt>
                <c:pt idx="51">
                  <c:v>1.2592009972334501E-7</c:v>
                </c:pt>
                <c:pt idx="52">
                  <c:v>2.5184034401701501E-8</c:v>
                </c:pt>
                <c:pt idx="53">
                  <c:v>5.0368357944054496E-9</c:v>
                </c:pt>
                <c:pt idx="54">
                  <c:v>1.00735270184852E-9</c:v>
                </c:pt>
                <c:pt idx="55">
                  <c:v>2.0145608333713099E-10</c:v>
                </c:pt>
                <c:pt idx="56">
                  <c:v>4.0262302602280398E-11</c:v>
                </c:pt>
                <c:pt idx="57">
                  <c:v>407.75022099476502</c:v>
                </c:pt>
                <c:pt idx="58">
                  <c:v>443.423283277591</c:v>
                </c:pt>
                <c:pt idx="59">
                  <c:v>434.371874212053</c:v>
                </c:pt>
                <c:pt idx="60">
                  <c:v>425.72868935022302</c:v>
                </c:pt>
                <c:pt idx="61">
                  <c:v>360.10045399343301</c:v>
                </c:pt>
                <c:pt idx="62">
                  <c:v>207.77911106258099</c:v>
                </c:pt>
                <c:pt idx="63">
                  <c:v>240.287941588422</c:v>
                </c:pt>
                <c:pt idx="64">
                  <c:v>36.312144973722702</c:v>
                </c:pt>
                <c:pt idx="65">
                  <c:v>7.39524805485991</c:v>
                </c:pt>
                <c:pt idx="66">
                  <c:v>1.4844494978252301</c:v>
                </c:pt>
                <c:pt idx="67">
                  <c:v>0.297106600879809</c:v>
                </c:pt>
                <c:pt idx="68">
                  <c:v>5.9429993889552599E-2</c:v>
                </c:pt>
                <c:pt idx="69">
                  <c:v>1.1886345771775299E-2</c:v>
                </c:pt>
                <c:pt idx="70">
                  <c:v>2.37728303446527E-3</c:v>
                </c:pt>
                <c:pt idx="71">
                  <c:v>4.7545716212984702E-4</c:v>
                </c:pt>
                <c:pt idx="72">
                  <c:v>9.5091454617514601E-5</c:v>
                </c:pt>
                <c:pt idx="73">
                  <c:v>1.9018291790924901E-5</c:v>
                </c:pt>
                <c:pt idx="74">
                  <c:v>3.803658372642E-6</c:v>
                </c:pt>
                <c:pt idx="75">
                  <c:v>7.6073164561433605E-7</c:v>
                </c:pt>
                <c:pt idx="76">
                  <c:v>1.5214632912286699E-7</c:v>
                </c:pt>
                <c:pt idx="77">
                  <c:v>3.0429280281606E-8</c:v>
                </c:pt>
                <c:pt idx="78">
                  <c:v>6.0858271422560602E-9</c:v>
                </c:pt>
                <c:pt idx="79">
                  <c:v>460.88975573737099</c:v>
                </c:pt>
                <c:pt idx="80">
                  <c:v>67.808464596943296</c:v>
                </c:pt>
                <c:pt idx="81">
                  <c:v>411.82386712957998</c:v>
                </c:pt>
                <c:pt idx="82">
                  <c:v>61.100928755974998</c:v>
                </c:pt>
                <c:pt idx="83">
                  <c:v>399.48993124772301</c:v>
                </c:pt>
                <c:pt idx="84">
                  <c:v>59.046322070514101</c:v>
                </c:pt>
                <c:pt idx="85">
                  <c:v>421.78978468660199</c:v>
                </c:pt>
                <c:pt idx="86">
                  <c:v>62.530366248564</c:v>
                </c:pt>
                <c:pt idx="87">
                  <c:v>12.907299585555601</c:v>
                </c:pt>
                <c:pt idx="88">
                  <c:v>2.5979714766675199</c:v>
                </c:pt>
                <c:pt idx="89">
                  <c:v>0.52025854018576601</c:v>
                </c:pt>
                <c:pt idx="90">
                  <c:v>0.10407830822524899</c:v>
                </c:pt>
                <c:pt idx="91">
                  <c:v>2.0816725895902902E-2</c:v>
                </c:pt>
                <c:pt idx="92">
                  <c:v>341.163692173556</c:v>
                </c:pt>
                <c:pt idx="93">
                  <c:v>49.029500212352602</c:v>
                </c:pt>
                <c:pt idx="94">
                  <c:v>428.748124566206</c:v>
                </c:pt>
                <c:pt idx="95">
                  <c:v>63.467791054752603</c:v>
                </c:pt>
                <c:pt idx="96">
                  <c:v>391.29597347957798</c:v>
                </c:pt>
                <c:pt idx="97">
                  <c:v>57.800012395170398</c:v>
                </c:pt>
                <c:pt idx="98">
                  <c:v>11.9016651570156</c:v>
                </c:pt>
                <c:pt idx="99">
                  <c:v>2.3943622457232601</c:v>
                </c:pt>
                <c:pt idx="100">
                  <c:v>0.47943657891334102</c:v>
                </c:pt>
                <c:pt idx="101">
                  <c:v>9.5909904759834699E-2</c:v>
                </c:pt>
                <c:pt idx="102">
                  <c:v>1.9182884701494901E-2</c:v>
                </c:pt>
                <c:pt idx="103">
                  <c:v>3.8366130918293202E-3</c:v>
                </c:pt>
                <c:pt idx="104">
                  <c:v>7.6732406440163301E-4</c:v>
                </c:pt>
                <c:pt idx="105">
                  <c:v>367.52352559129298</c:v>
                </c:pt>
                <c:pt idx="106">
                  <c:v>391.71026602168502</c:v>
                </c:pt>
                <c:pt idx="107">
                  <c:v>422.619367162657</c:v>
                </c:pt>
                <c:pt idx="108">
                  <c:v>66.641581892463805</c:v>
                </c:pt>
                <c:pt idx="109">
                  <c:v>420.09741156661403</c:v>
                </c:pt>
                <c:pt idx="110">
                  <c:v>62.389542013893703</c:v>
                </c:pt>
                <c:pt idx="111">
                  <c:v>385.40911713453698</c:v>
                </c:pt>
                <c:pt idx="112">
                  <c:v>56.860973147346201</c:v>
                </c:pt>
                <c:pt idx="113">
                  <c:v>381.69949727725498</c:v>
                </c:pt>
                <c:pt idx="114">
                  <c:v>56.190662626510999</c:v>
                </c:pt>
                <c:pt idx="115">
                  <c:v>372.95435809143402</c:v>
                </c:pt>
                <c:pt idx="116">
                  <c:v>54.817215937759599</c:v>
                </c:pt>
                <c:pt idx="117">
                  <c:v>11.2701012364163</c:v>
                </c:pt>
                <c:pt idx="118">
                  <c:v>2.2665945992354302</c:v>
                </c:pt>
                <c:pt idx="119">
                  <c:v>0.45382440601367902</c:v>
                </c:pt>
                <c:pt idx="120">
                  <c:v>9.0785120823877699E-2</c:v>
                </c:pt>
                <c:pt idx="121">
                  <c:v>1.8157833911121302E-2</c:v>
                </c:pt>
                <c:pt idx="122">
                  <c:v>3.6315991734081499E-3</c:v>
                </c:pt>
                <c:pt idx="123">
                  <c:v>101.01199969024999</c:v>
                </c:pt>
                <c:pt idx="124">
                  <c:v>309.96947058562</c:v>
                </c:pt>
                <c:pt idx="125">
                  <c:v>319.46708335215698</c:v>
                </c:pt>
                <c:pt idx="126">
                  <c:v>360.31722557655797</c:v>
                </c:pt>
                <c:pt idx="127">
                  <c:v>55.821202322883401</c:v>
                </c:pt>
                <c:pt idx="128">
                  <c:v>343.76862085494201</c:v>
                </c:pt>
                <c:pt idx="129">
                  <c:v>340.90315634749601</c:v>
                </c:pt>
                <c:pt idx="130">
                  <c:v>380.23647531901997</c:v>
                </c:pt>
                <c:pt idx="131">
                  <c:v>341.97879060880598</c:v>
                </c:pt>
                <c:pt idx="132">
                  <c:v>266.44667134769298</c:v>
                </c:pt>
                <c:pt idx="133">
                  <c:v>41.801530838058397</c:v>
                </c:pt>
                <c:pt idx="134">
                  <c:v>269.45159675492198</c:v>
                </c:pt>
                <c:pt idx="135">
                  <c:v>38.805698586174003</c:v>
                </c:pt>
                <c:pt idx="136">
                  <c:v>7.9130914576348097</c:v>
                </c:pt>
                <c:pt idx="137">
                  <c:v>1.5888030838916201</c:v>
                </c:pt>
                <c:pt idx="138">
                  <c:v>0.31800887385443799</c:v>
                </c:pt>
                <c:pt idx="139">
                  <c:v>284.20208631805298</c:v>
                </c:pt>
                <c:pt idx="140">
                  <c:v>291.78329034128399</c:v>
                </c:pt>
                <c:pt idx="141">
                  <c:v>44.582227154875</c:v>
                </c:pt>
                <c:pt idx="142">
                  <c:v>282.13988013387501</c:v>
                </c:pt>
                <c:pt idx="143">
                  <c:v>40.749805923933899</c:v>
                </c:pt>
                <c:pt idx="144">
                  <c:v>8.3177480221451194</c:v>
                </c:pt>
                <c:pt idx="145">
                  <c:v>1.6703850107252201</c:v>
                </c:pt>
                <c:pt idx="146">
                  <c:v>0.33435142402413898</c:v>
                </c:pt>
                <c:pt idx="147">
                  <c:v>6.6881269747966293E-2</c:v>
                </c:pt>
                <c:pt idx="148">
                  <c:v>237.79666742258999</c:v>
                </c:pt>
                <c:pt idx="149">
                  <c:v>277.19740892198399</c:v>
                </c:pt>
                <c:pt idx="150">
                  <c:v>247.37267282526301</c:v>
                </c:pt>
                <c:pt idx="151">
                  <c:v>38.014498325421101</c:v>
                </c:pt>
                <c:pt idx="152">
                  <c:v>7.7486375584414597</c:v>
                </c:pt>
                <c:pt idx="153">
                  <c:v>1.55565723823922</c:v>
                </c:pt>
                <c:pt idx="154">
                  <c:v>0.311369449060032</c:v>
                </c:pt>
                <c:pt idx="155">
                  <c:v>6.22834163845635E-2</c:v>
                </c:pt>
                <c:pt idx="156">
                  <c:v>1.2457064391991001E-2</c:v>
                </c:pt>
                <c:pt idx="157">
                  <c:v>2.4914281233968699E-3</c:v>
                </c:pt>
                <c:pt idx="158">
                  <c:v>4.9828623446255204E-4</c:v>
                </c:pt>
                <c:pt idx="159">
                  <c:v>293.27940420965899</c:v>
                </c:pt>
                <c:pt idx="160">
                  <c:v>41.751980636582601</c:v>
                </c:pt>
                <c:pt idx="161">
                  <c:v>263.29492241463799</c:v>
                </c:pt>
                <c:pt idx="162">
                  <c:v>37.885828850525499</c:v>
                </c:pt>
                <c:pt idx="163">
                  <c:v>281.04317957214897</c:v>
                </c:pt>
                <c:pt idx="164">
                  <c:v>40.481735605437898</c:v>
                </c:pt>
                <c:pt idx="165">
                  <c:v>335.47936459132501</c:v>
                </c:pt>
                <c:pt idx="166">
                  <c:v>365.75444356666202</c:v>
                </c:pt>
                <c:pt idx="167">
                  <c:v>310.66967390156799</c:v>
                </c:pt>
                <c:pt idx="168">
                  <c:v>322.15056768873598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8E-4164-82F4-6F763429B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5030799"/>
        <c:axId val="1777226175"/>
      </c:scatte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Diminishing returns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C00000"/>
                </a:solidFill>
                <a:prstDash val="solid"/>
              </a:ln>
              <a:effectLst/>
            </c:spPr>
            <c:trendlineType val="poly"/>
            <c:order val="6"/>
            <c:dispRSqr val="0"/>
            <c:dispEq val="0"/>
          </c:trendline>
          <c:xVal>
            <c:numRef>
              <c:f>Sheet1!$A$2:$A$170</c:f>
              <c:numCache>
                <c:formatCode>General</c:formatCode>
                <c:ptCount val="1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480554</c:v>
                </c:pt>
                <c:pt idx="16">
                  <c:v>281564</c:v>
                </c:pt>
                <c:pt idx="17">
                  <c:v>315798</c:v>
                </c:pt>
                <c:pt idx="18">
                  <c:v>149485</c:v>
                </c:pt>
                <c:pt idx="19">
                  <c:v>179946</c:v>
                </c:pt>
                <c:pt idx="20">
                  <c:v>0</c:v>
                </c:pt>
                <c:pt idx="21">
                  <c:v>169521</c:v>
                </c:pt>
                <c:pt idx="22">
                  <c:v>153827</c:v>
                </c:pt>
                <c:pt idx="23">
                  <c:v>157859</c:v>
                </c:pt>
                <c:pt idx="24">
                  <c:v>132449</c:v>
                </c:pt>
                <c:pt idx="25">
                  <c:v>75047</c:v>
                </c:pt>
                <c:pt idx="26">
                  <c:v>90620</c:v>
                </c:pt>
                <c:pt idx="27">
                  <c:v>77461</c:v>
                </c:pt>
                <c:pt idx="28">
                  <c:v>79195</c:v>
                </c:pt>
                <c:pt idx="29">
                  <c:v>81600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219014</c:v>
                </c:pt>
                <c:pt idx="35">
                  <c:v>193484</c:v>
                </c:pt>
                <c:pt idx="36">
                  <c:v>214728</c:v>
                </c:pt>
                <c:pt idx="37">
                  <c:v>201867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347763</c:v>
                </c:pt>
                <c:pt idx="57">
                  <c:v>341956</c:v>
                </c:pt>
                <c:pt idx="58">
                  <c:v>332715</c:v>
                </c:pt>
                <c:pt idx="59">
                  <c:v>315313</c:v>
                </c:pt>
                <c:pt idx="60">
                  <c:v>257338</c:v>
                </c:pt>
                <c:pt idx="61">
                  <c:v>132434</c:v>
                </c:pt>
                <c:pt idx="62">
                  <c:v>183681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287461</c:v>
                </c:pt>
                <c:pt idx="79">
                  <c:v>0</c:v>
                </c:pt>
                <c:pt idx="80">
                  <c:v>239851</c:v>
                </c:pt>
                <c:pt idx="81">
                  <c:v>0</c:v>
                </c:pt>
                <c:pt idx="82">
                  <c:v>308697</c:v>
                </c:pt>
                <c:pt idx="83">
                  <c:v>0</c:v>
                </c:pt>
                <c:pt idx="84">
                  <c:v>337037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367859</c:v>
                </c:pt>
                <c:pt idx="92">
                  <c:v>0</c:v>
                </c:pt>
                <c:pt idx="93">
                  <c:v>456808</c:v>
                </c:pt>
                <c:pt idx="94">
                  <c:v>0</c:v>
                </c:pt>
                <c:pt idx="95">
                  <c:v>425000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274076</c:v>
                </c:pt>
                <c:pt idx="105">
                  <c:v>262201</c:v>
                </c:pt>
                <c:pt idx="106">
                  <c:v>281015</c:v>
                </c:pt>
                <c:pt idx="107">
                  <c:v>0</c:v>
                </c:pt>
                <c:pt idx="108">
                  <c:v>309604</c:v>
                </c:pt>
                <c:pt idx="109">
                  <c:v>0</c:v>
                </c:pt>
                <c:pt idx="110">
                  <c:v>273834</c:v>
                </c:pt>
                <c:pt idx="111">
                  <c:v>0</c:v>
                </c:pt>
                <c:pt idx="112">
                  <c:v>309815</c:v>
                </c:pt>
                <c:pt idx="113">
                  <c:v>0</c:v>
                </c:pt>
                <c:pt idx="114">
                  <c:v>303353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94202</c:v>
                </c:pt>
                <c:pt idx="123">
                  <c:v>294950</c:v>
                </c:pt>
                <c:pt idx="124">
                  <c:v>313182</c:v>
                </c:pt>
                <c:pt idx="125">
                  <c:v>364545</c:v>
                </c:pt>
                <c:pt idx="126">
                  <c:v>0</c:v>
                </c:pt>
                <c:pt idx="127">
                  <c:v>363394</c:v>
                </c:pt>
                <c:pt idx="128">
                  <c:v>437914</c:v>
                </c:pt>
                <c:pt idx="129">
                  <c:v>425517</c:v>
                </c:pt>
                <c:pt idx="130">
                  <c:v>310677</c:v>
                </c:pt>
                <c:pt idx="131">
                  <c:v>203970</c:v>
                </c:pt>
                <c:pt idx="132">
                  <c:v>0</c:v>
                </c:pt>
                <c:pt idx="133">
                  <c:v>240613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245035</c:v>
                </c:pt>
                <c:pt idx="139">
                  <c:v>332277</c:v>
                </c:pt>
                <c:pt idx="140">
                  <c:v>0</c:v>
                </c:pt>
                <c:pt idx="141">
                  <c:v>323340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283879.46990000003</c:v>
                </c:pt>
                <c:pt idx="148">
                  <c:v>299872.67940000002</c:v>
                </c:pt>
                <c:pt idx="149">
                  <c:v>251893.05069999999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203218</c:v>
                </c:pt>
                <c:pt idx="159">
                  <c:v>0</c:v>
                </c:pt>
                <c:pt idx="160">
                  <c:v>175817</c:v>
                </c:pt>
                <c:pt idx="161">
                  <c:v>0</c:v>
                </c:pt>
                <c:pt idx="162">
                  <c:v>189517</c:v>
                </c:pt>
                <c:pt idx="163">
                  <c:v>0</c:v>
                </c:pt>
                <c:pt idx="164">
                  <c:v>230618</c:v>
                </c:pt>
                <c:pt idx="165">
                  <c:v>250865</c:v>
                </c:pt>
                <c:pt idx="166">
                  <c:v>198550</c:v>
                </c:pt>
                <c:pt idx="167">
                  <c:v>214244</c:v>
                </c:pt>
                <c:pt idx="168">
                  <c:v>246132</c:v>
                </c:pt>
              </c:numCache>
            </c:numRef>
          </c:xVal>
          <c:yVal>
            <c:numRef>
              <c:f>Sheet1!$C$2:$C$170</c:f>
              <c:numCache>
                <c:formatCode>General</c:formatCode>
                <c:ptCount val="1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0.76211395058948161</c:v>
                </c:pt>
                <c:pt idx="16">
                  <c:v>0.6524269864956298</c:v>
                </c:pt>
                <c:pt idx="17">
                  <c:v>0.67797199644481088</c:v>
                </c:pt>
                <c:pt idx="18">
                  <c:v>0.49914019066063409</c:v>
                </c:pt>
                <c:pt idx="19">
                  <c:v>0.54538015311596444</c:v>
                </c:pt>
                <c:pt idx="20">
                  <c:v>0</c:v>
                </c:pt>
                <c:pt idx="21">
                  <c:v>0.5305472879716826</c:v>
                </c:pt>
                <c:pt idx="22">
                  <c:v>0.50629799194936598</c:v>
                </c:pt>
                <c:pt idx="23">
                  <c:v>0.51276396012460246</c:v>
                </c:pt>
                <c:pt idx="24">
                  <c:v>0.4689306742102114</c:v>
                </c:pt>
                <c:pt idx="25">
                  <c:v>0.33347256350895593</c:v>
                </c:pt>
                <c:pt idx="26">
                  <c:v>0.37661042307372622</c:v>
                </c:pt>
                <c:pt idx="27">
                  <c:v>0.34054629145216103</c:v>
                </c:pt>
                <c:pt idx="28">
                  <c:v>0.34553546107026767</c:v>
                </c:pt>
                <c:pt idx="29">
                  <c:v>0.35233160621761656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0.59351135729267723</c:v>
                </c:pt>
                <c:pt idx="35">
                  <c:v>0.56329843602613228</c:v>
                </c:pt>
                <c:pt idx="36">
                  <c:v>0.58873461867473842</c:v>
                </c:pt>
                <c:pt idx="37">
                  <c:v>0.57370256375278161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0.69865176801007711</c:v>
                </c:pt>
                <c:pt idx="57">
                  <c:v>0.69509468326435697</c:v>
                </c:pt>
                <c:pt idx="58">
                  <c:v>0.68925763649358318</c:v>
                </c:pt>
                <c:pt idx="59">
                  <c:v>0.67763634370842851</c:v>
                </c:pt>
                <c:pt idx="60">
                  <c:v>0.63175544633694869</c:v>
                </c:pt>
                <c:pt idx="61">
                  <c:v>0.46890246924945295</c:v>
                </c:pt>
                <c:pt idx="62">
                  <c:v>0.55046886097799996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0.65711229115281133</c:v>
                </c:pt>
                <c:pt idx="79">
                  <c:v>0</c:v>
                </c:pt>
                <c:pt idx="80">
                  <c:v>0.6152376164226846</c:v>
                </c:pt>
                <c:pt idx="81">
                  <c:v>0</c:v>
                </c:pt>
                <c:pt idx="82">
                  <c:v>0.67298674288255644</c:v>
                </c:pt>
                <c:pt idx="83">
                  <c:v>0</c:v>
                </c:pt>
                <c:pt idx="84">
                  <c:v>0.69201518570457687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0.71034586634585861</c:v>
                </c:pt>
                <c:pt idx="92">
                  <c:v>0</c:v>
                </c:pt>
                <c:pt idx="93">
                  <c:v>0.75280484106999246</c:v>
                </c:pt>
                <c:pt idx="94">
                  <c:v>0</c:v>
                </c:pt>
                <c:pt idx="95">
                  <c:v>0.73913043478260865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0.64628981597638158</c:v>
                </c:pt>
                <c:pt idx="105">
                  <c:v>0.63609986390134909</c:v>
                </c:pt>
                <c:pt idx="106">
                  <c:v>0.65198426968898993</c:v>
                </c:pt>
                <c:pt idx="107">
                  <c:v>0</c:v>
                </c:pt>
                <c:pt idx="108">
                  <c:v>0.67363208327168611</c:v>
                </c:pt>
                <c:pt idx="109">
                  <c:v>0</c:v>
                </c:pt>
                <c:pt idx="110">
                  <c:v>0.64608785515083733</c:v>
                </c:pt>
                <c:pt idx="111">
                  <c:v>0</c:v>
                </c:pt>
                <c:pt idx="112">
                  <c:v>0.67378184704718203</c:v>
                </c:pt>
                <c:pt idx="113">
                  <c:v>0</c:v>
                </c:pt>
                <c:pt idx="114">
                  <c:v>0.66913200089113778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0.38575441642574587</c:v>
                </c:pt>
                <c:pt idx="123">
                  <c:v>0.66288347005281489</c:v>
                </c:pt>
                <c:pt idx="124">
                  <c:v>0.67615321838931564</c:v>
                </c:pt>
                <c:pt idx="125">
                  <c:v>0.70848030784479488</c:v>
                </c:pt>
                <c:pt idx="126">
                  <c:v>0</c:v>
                </c:pt>
                <c:pt idx="127">
                  <c:v>0.70782673735961077</c:v>
                </c:pt>
                <c:pt idx="128">
                  <c:v>0.7448606428831428</c:v>
                </c:pt>
                <c:pt idx="129">
                  <c:v>0.73936477984142956</c:v>
                </c:pt>
                <c:pt idx="130">
                  <c:v>0.67439225314048667</c:v>
                </c:pt>
                <c:pt idx="131">
                  <c:v>0.57623527417577758</c:v>
                </c:pt>
                <c:pt idx="132">
                  <c:v>0</c:v>
                </c:pt>
                <c:pt idx="133">
                  <c:v>0.61598820315760106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0.62028681002949104</c:v>
                </c:pt>
                <c:pt idx="139">
                  <c:v>0.68897542283791269</c:v>
                </c:pt>
                <c:pt idx="140">
                  <c:v>0</c:v>
                </c:pt>
                <c:pt idx="141">
                  <c:v>0.68310305488655088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0.65428186764731733</c:v>
                </c:pt>
                <c:pt idx="148">
                  <c:v>0.66657232841955061</c:v>
                </c:pt>
                <c:pt idx="149">
                  <c:v>0.62676637543561287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0.57533308042059017</c:v>
                </c:pt>
                <c:pt idx="159">
                  <c:v>0</c:v>
                </c:pt>
                <c:pt idx="160">
                  <c:v>0.53961886580503782</c:v>
                </c:pt>
                <c:pt idx="161">
                  <c:v>0</c:v>
                </c:pt>
                <c:pt idx="162">
                  <c:v>0.55819590771596117</c:v>
                </c:pt>
                <c:pt idx="163">
                  <c:v>0</c:v>
                </c:pt>
                <c:pt idx="164">
                  <c:v>0.60590408230824611</c:v>
                </c:pt>
                <c:pt idx="165">
                  <c:v>0.62580918763174631</c:v>
                </c:pt>
                <c:pt idx="166">
                  <c:v>0.56964567493903318</c:v>
                </c:pt>
                <c:pt idx="167">
                  <c:v>0.58818813762203359</c:v>
                </c:pt>
                <c:pt idx="168">
                  <c:v>0.62133834176486624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38E-4164-82F4-6F763429B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4817679"/>
        <c:axId val="1674822671"/>
      </c:scatterChart>
      <c:valAx>
        <c:axId val="1835030799"/>
        <c:scaling>
          <c:orientation val="minMax"/>
          <c:max val="500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Advertising spend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£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226175"/>
        <c:crosses val="autoZero"/>
        <c:crossBetween val="midCat"/>
      </c:valAx>
      <c:valAx>
        <c:axId val="177722617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Modelled sales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30799"/>
        <c:crosses val="autoZero"/>
        <c:crossBetween val="midCat"/>
      </c:valAx>
      <c:valAx>
        <c:axId val="1674822671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one"/>
        <c:spPr>
          <a:solidFill>
            <a:schemeClr val="bg1"/>
          </a:solidFill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4817679"/>
        <c:crosses val="max"/>
        <c:crossBetween val="midCat"/>
      </c:valAx>
      <c:valAx>
        <c:axId val="16748176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482267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baseline="0">
                <a:effectLst/>
              </a:rPr>
              <a:t>Advertising spend vs advertising sales</a:t>
            </a:r>
            <a:endParaRPr lang="en-GB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60942266410575"/>
          <c:y val="0.24291765780038208"/>
          <c:w val="0.65743230520091889"/>
          <c:h val="0.46919046223153865"/>
        </c:manualLayout>
      </c:layout>
      <c:barChart>
        <c:barDir val="col"/>
        <c:grouping val="clustered"/>
        <c:varyColors val="0"/>
        <c:ser>
          <c:idx val="1"/>
          <c:order val="0"/>
          <c:tx>
            <c:v>Spend</c:v>
          </c:tx>
          <c:spPr>
            <a:solidFill>
              <a:srgbClr val="5106FF"/>
            </a:solidFill>
            <a:ln>
              <a:noFill/>
            </a:ln>
            <a:effectLst/>
          </c:spPr>
          <c:invertIfNegative val="0"/>
          <c:cat>
            <c:numRef>
              <c:f>Sheet1!$C$2:$C$66</c:f>
              <c:numCache>
                <c:formatCode>m/d/yyyy</c:formatCode>
                <c:ptCount val="65"/>
                <c:pt idx="0">
                  <c:v>44326</c:v>
                </c:pt>
                <c:pt idx="1">
                  <c:v>44333</c:v>
                </c:pt>
                <c:pt idx="2">
                  <c:v>44340</c:v>
                </c:pt>
                <c:pt idx="3">
                  <c:v>44347</c:v>
                </c:pt>
                <c:pt idx="4">
                  <c:v>44354</c:v>
                </c:pt>
                <c:pt idx="5">
                  <c:v>44361</c:v>
                </c:pt>
                <c:pt idx="6">
                  <c:v>44368</c:v>
                </c:pt>
                <c:pt idx="7">
                  <c:v>44375</c:v>
                </c:pt>
                <c:pt idx="8">
                  <c:v>44382</c:v>
                </c:pt>
                <c:pt idx="9">
                  <c:v>44389</c:v>
                </c:pt>
                <c:pt idx="10">
                  <c:v>44396</c:v>
                </c:pt>
                <c:pt idx="11">
                  <c:v>44403</c:v>
                </c:pt>
                <c:pt idx="12">
                  <c:v>44410</c:v>
                </c:pt>
                <c:pt idx="13">
                  <c:v>44417</c:v>
                </c:pt>
                <c:pt idx="14">
                  <c:v>44424</c:v>
                </c:pt>
                <c:pt idx="15">
                  <c:v>44431</c:v>
                </c:pt>
                <c:pt idx="16">
                  <c:v>44438</c:v>
                </c:pt>
                <c:pt idx="17">
                  <c:v>44445</c:v>
                </c:pt>
                <c:pt idx="18">
                  <c:v>44452</c:v>
                </c:pt>
                <c:pt idx="19">
                  <c:v>44459</c:v>
                </c:pt>
                <c:pt idx="20">
                  <c:v>44466</c:v>
                </c:pt>
                <c:pt idx="21">
                  <c:v>44473</c:v>
                </c:pt>
                <c:pt idx="22">
                  <c:v>44480</c:v>
                </c:pt>
                <c:pt idx="23">
                  <c:v>44487</c:v>
                </c:pt>
                <c:pt idx="24">
                  <c:v>44494</c:v>
                </c:pt>
                <c:pt idx="25">
                  <c:v>44501</c:v>
                </c:pt>
                <c:pt idx="26">
                  <c:v>44508</c:v>
                </c:pt>
                <c:pt idx="27">
                  <c:v>44515</c:v>
                </c:pt>
                <c:pt idx="28">
                  <c:v>44522</c:v>
                </c:pt>
                <c:pt idx="29">
                  <c:v>44529</c:v>
                </c:pt>
                <c:pt idx="30">
                  <c:v>44536</c:v>
                </c:pt>
                <c:pt idx="31">
                  <c:v>44543</c:v>
                </c:pt>
                <c:pt idx="32">
                  <c:v>44550</c:v>
                </c:pt>
                <c:pt idx="33">
                  <c:v>44557</c:v>
                </c:pt>
                <c:pt idx="34">
                  <c:v>44564</c:v>
                </c:pt>
                <c:pt idx="35">
                  <c:v>44571</c:v>
                </c:pt>
                <c:pt idx="36">
                  <c:v>44578</c:v>
                </c:pt>
                <c:pt idx="37">
                  <c:v>44585</c:v>
                </c:pt>
                <c:pt idx="38">
                  <c:v>44592</c:v>
                </c:pt>
                <c:pt idx="39">
                  <c:v>44599</c:v>
                </c:pt>
                <c:pt idx="40">
                  <c:v>44606</c:v>
                </c:pt>
                <c:pt idx="41">
                  <c:v>44613</c:v>
                </c:pt>
                <c:pt idx="42">
                  <c:v>44620</c:v>
                </c:pt>
                <c:pt idx="43">
                  <c:v>44627</c:v>
                </c:pt>
                <c:pt idx="44">
                  <c:v>44634</c:v>
                </c:pt>
                <c:pt idx="45">
                  <c:v>44641</c:v>
                </c:pt>
                <c:pt idx="46">
                  <c:v>44648</c:v>
                </c:pt>
              </c:numCache>
            </c:numRef>
          </c:cat>
          <c:val>
            <c:numRef>
              <c:f>Sheet1!$A$2:$A$48</c:f>
              <c:numCache>
                <c:formatCode>General</c:formatCode>
                <c:ptCount val="47"/>
                <c:pt idx="0">
                  <c:v>94202</c:v>
                </c:pt>
                <c:pt idx="1">
                  <c:v>294950</c:v>
                </c:pt>
                <c:pt idx="2">
                  <c:v>313182</c:v>
                </c:pt>
                <c:pt idx="3">
                  <c:v>364545</c:v>
                </c:pt>
                <c:pt idx="4">
                  <c:v>0</c:v>
                </c:pt>
                <c:pt idx="5">
                  <c:v>363394</c:v>
                </c:pt>
                <c:pt idx="6">
                  <c:v>437914</c:v>
                </c:pt>
                <c:pt idx="7">
                  <c:v>425517</c:v>
                </c:pt>
                <c:pt idx="8">
                  <c:v>310677</c:v>
                </c:pt>
                <c:pt idx="9">
                  <c:v>203970</c:v>
                </c:pt>
                <c:pt idx="10">
                  <c:v>0</c:v>
                </c:pt>
                <c:pt idx="11">
                  <c:v>240613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245035</c:v>
                </c:pt>
                <c:pt idx="17">
                  <c:v>332277</c:v>
                </c:pt>
                <c:pt idx="18">
                  <c:v>0</c:v>
                </c:pt>
                <c:pt idx="19">
                  <c:v>323340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283879.46990000003</c:v>
                </c:pt>
                <c:pt idx="26">
                  <c:v>299872.67940000002</c:v>
                </c:pt>
                <c:pt idx="27">
                  <c:v>251893.05069999999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203218</c:v>
                </c:pt>
                <c:pt idx="37">
                  <c:v>0</c:v>
                </c:pt>
                <c:pt idx="38">
                  <c:v>175817</c:v>
                </c:pt>
                <c:pt idx="39">
                  <c:v>0</c:v>
                </c:pt>
                <c:pt idx="40">
                  <c:v>189517</c:v>
                </c:pt>
                <c:pt idx="41">
                  <c:v>0</c:v>
                </c:pt>
                <c:pt idx="42">
                  <c:v>230618</c:v>
                </c:pt>
                <c:pt idx="43">
                  <c:v>250865</c:v>
                </c:pt>
                <c:pt idx="44">
                  <c:v>198550</c:v>
                </c:pt>
                <c:pt idx="45">
                  <c:v>214244</c:v>
                </c:pt>
                <c:pt idx="46">
                  <c:v>246132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21-4847-831C-077B6C8D2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5030799"/>
        <c:axId val="1777226175"/>
      </c:barChart>
      <c:lineChart>
        <c:grouping val="standard"/>
        <c:varyColors val="0"/>
        <c:ser>
          <c:idx val="0"/>
          <c:order val="1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Sheet1!$C$2:$C$48</c:f>
              <c:numCache>
                <c:formatCode>m/d/yyyy</c:formatCode>
                <c:ptCount val="47"/>
                <c:pt idx="0">
                  <c:v>44326</c:v>
                </c:pt>
                <c:pt idx="1">
                  <c:v>44333</c:v>
                </c:pt>
                <c:pt idx="2">
                  <c:v>44340</c:v>
                </c:pt>
                <c:pt idx="3">
                  <c:v>44347</c:v>
                </c:pt>
                <c:pt idx="4">
                  <c:v>44354</c:v>
                </c:pt>
                <c:pt idx="5">
                  <c:v>44361</c:v>
                </c:pt>
                <c:pt idx="6">
                  <c:v>44368</c:v>
                </c:pt>
                <c:pt idx="7">
                  <c:v>44375</c:v>
                </c:pt>
                <c:pt idx="8">
                  <c:v>44382</c:v>
                </c:pt>
                <c:pt idx="9">
                  <c:v>44389</c:v>
                </c:pt>
                <c:pt idx="10">
                  <c:v>44396</c:v>
                </c:pt>
                <c:pt idx="11">
                  <c:v>44403</c:v>
                </c:pt>
                <c:pt idx="12">
                  <c:v>44410</c:v>
                </c:pt>
                <c:pt idx="13">
                  <c:v>44417</c:v>
                </c:pt>
                <c:pt idx="14">
                  <c:v>44424</c:v>
                </c:pt>
                <c:pt idx="15">
                  <c:v>44431</c:v>
                </c:pt>
                <c:pt idx="16">
                  <c:v>44438</c:v>
                </c:pt>
                <c:pt idx="17">
                  <c:v>44445</c:v>
                </c:pt>
                <c:pt idx="18">
                  <c:v>44452</c:v>
                </c:pt>
                <c:pt idx="19">
                  <c:v>44459</c:v>
                </c:pt>
                <c:pt idx="20">
                  <c:v>44466</c:v>
                </c:pt>
                <c:pt idx="21">
                  <c:v>44473</c:v>
                </c:pt>
                <c:pt idx="22">
                  <c:v>44480</c:v>
                </c:pt>
                <c:pt idx="23">
                  <c:v>44487</c:v>
                </c:pt>
                <c:pt idx="24">
                  <c:v>44494</c:v>
                </c:pt>
                <c:pt idx="25">
                  <c:v>44501</c:v>
                </c:pt>
                <c:pt idx="26">
                  <c:v>44508</c:v>
                </c:pt>
                <c:pt idx="27">
                  <c:v>44515</c:v>
                </c:pt>
                <c:pt idx="28">
                  <c:v>44522</c:v>
                </c:pt>
                <c:pt idx="29">
                  <c:v>44529</c:v>
                </c:pt>
                <c:pt idx="30">
                  <c:v>44536</c:v>
                </c:pt>
                <c:pt idx="31">
                  <c:v>44543</c:v>
                </c:pt>
                <c:pt idx="32">
                  <c:v>44550</c:v>
                </c:pt>
                <c:pt idx="33">
                  <c:v>44557</c:v>
                </c:pt>
                <c:pt idx="34">
                  <c:v>44564</c:v>
                </c:pt>
                <c:pt idx="35">
                  <c:v>44571</c:v>
                </c:pt>
                <c:pt idx="36">
                  <c:v>44578</c:v>
                </c:pt>
                <c:pt idx="37">
                  <c:v>44585</c:v>
                </c:pt>
                <c:pt idx="38">
                  <c:v>44592</c:v>
                </c:pt>
                <c:pt idx="39">
                  <c:v>44599</c:v>
                </c:pt>
                <c:pt idx="40">
                  <c:v>44606</c:v>
                </c:pt>
                <c:pt idx="41">
                  <c:v>44613</c:v>
                </c:pt>
                <c:pt idx="42">
                  <c:v>44620</c:v>
                </c:pt>
                <c:pt idx="43">
                  <c:v>44627</c:v>
                </c:pt>
                <c:pt idx="44">
                  <c:v>44634</c:v>
                </c:pt>
                <c:pt idx="45">
                  <c:v>44641</c:v>
                </c:pt>
                <c:pt idx="46">
                  <c:v>44648</c:v>
                </c:pt>
              </c:numCache>
            </c:num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3.6315991734081499E-3</c:v>
                </c:pt>
                <c:pt idx="1">
                  <c:v>101.01199969024999</c:v>
                </c:pt>
                <c:pt idx="2">
                  <c:v>309.96947058562</c:v>
                </c:pt>
                <c:pt idx="3">
                  <c:v>319.46708335215698</c:v>
                </c:pt>
                <c:pt idx="4">
                  <c:v>360.31722557655797</c:v>
                </c:pt>
                <c:pt idx="5">
                  <c:v>55.821202322883401</c:v>
                </c:pt>
                <c:pt idx="6">
                  <c:v>343.76862085494201</c:v>
                </c:pt>
                <c:pt idx="7">
                  <c:v>340.90315634749601</c:v>
                </c:pt>
                <c:pt idx="8">
                  <c:v>380.23647531901997</c:v>
                </c:pt>
                <c:pt idx="9">
                  <c:v>341.97879060880598</c:v>
                </c:pt>
                <c:pt idx="10">
                  <c:v>266.44667134769298</c:v>
                </c:pt>
                <c:pt idx="11">
                  <c:v>41.801530838058397</c:v>
                </c:pt>
                <c:pt idx="12">
                  <c:v>269.45159675492198</c:v>
                </c:pt>
                <c:pt idx="13">
                  <c:v>38.805698586174003</c:v>
                </c:pt>
                <c:pt idx="14">
                  <c:v>7.9130914576348097</c:v>
                </c:pt>
                <c:pt idx="15">
                  <c:v>1.5888030838916201</c:v>
                </c:pt>
                <c:pt idx="16">
                  <c:v>0.31800887385443799</c:v>
                </c:pt>
                <c:pt idx="17">
                  <c:v>284.20208631805298</c:v>
                </c:pt>
                <c:pt idx="18">
                  <c:v>291.78329034128399</c:v>
                </c:pt>
                <c:pt idx="19">
                  <c:v>44.582227154875</c:v>
                </c:pt>
                <c:pt idx="20">
                  <c:v>282.13988013387501</c:v>
                </c:pt>
                <c:pt idx="21">
                  <c:v>40.749805923933899</c:v>
                </c:pt>
                <c:pt idx="22">
                  <c:v>8.3177480221451194</c:v>
                </c:pt>
                <c:pt idx="23">
                  <c:v>1.6703850107252201</c:v>
                </c:pt>
                <c:pt idx="24">
                  <c:v>0.33435142402413898</c:v>
                </c:pt>
                <c:pt idx="25">
                  <c:v>6.6881269747966293E-2</c:v>
                </c:pt>
                <c:pt idx="26">
                  <c:v>237.79666742258999</c:v>
                </c:pt>
                <c:pt idx="27">
                  <c:v>277.19740892198399</c:v>
                </c:pt>
                <c:pt idx="28">
                  <c:v>247.37267282526301</c:v>
                </c:pt>
                <c:pt idx="29">
                  <c:v>38.014498325421101</c:v>
                </c:pt>
                <c:pt idx="30">
                  <c:v>7.7486375584414597</c:v>
                </c:pt>
                <c:pt idx="31">
                  <c:v>1.55565723823922</c:v>
                </c:pt>
                <c:pt idx="32">
                  <c:v>0.311369449060032</c:v>
                </c:pt>
                <c:pt idx="33">
                  <c:v>6.22834163845635E-2</c:v>
                </c:pt>
                <c:pt idx="34">
                  <c:v>1.2457064391991001E-2</c:v>
                </c:pt>
                <c:pt idx="35">
                  <c:v>2.4914281233968699E-3</c:v>
                </c:pt>
                <c:pt idx="36">
                  <c:v>4.9828623446255204E-4</c:v>
                </c:pt>
                <c:pt idx="37">
                  <c:v>293.27940420965899</c:v>
                </c:pt>
                <c:pt idx="38">
                  <c:v>41.751980636582601</c:v>
                </c:pt>
                <c:pt idx="39">
                  <c:v>263.29492241463799</c:v>
                </c:pt>
                <c:pt idx="40">
                  <c:v>37.885828850525499</c:v>
                </c:pt>
                <c:pt idx="41">
                  <c:v>281.04317957214897</c:v>
                </c:pt>
                <c:pt idx="42">
                  <c:v>40.481735605437898</c:v>
                </c:pt>
                <c:pt idx="43">
                  <c:v>335.47936459132501</c:v>
                </c:pt>
                <c:pt idx="44">
                  <c:v>365.75444356666202</c:v>
                </c:pt>
                <c:pt idx="45">
                  <c:v>310.66967390156799</c:v>
                </c:pt>
                <c:pt idx="46">
                  <c:v>322.15056768873598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21-4847-831C-077B6C8D2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167231"/>
        <c:axId val="1700162239"/>
      </c:lineChart>
      <c:catAx>
        <c:axId val="1835030799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226175"/>
        <c:crosses val="autoZero"/>
        <c:auto val="0"/>
        <c:lblAlgn val="ctr"/>
        <c:lblOffset val="100"/>
        <c:noMultiLvlLbl val="0"/>
      </c:catAx>
      <c:valAx>
        <c:axId val="177722617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30799"/>
        <c:crosses val="autoZero"/>
        <c:crossBetween val="between"/>
      </c:valAx>
      <c:valAx>
        <c:axId val="170016223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Sales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167231"/>
        <c:crosses val="max"/>
        <c:crossBetween val="between"/>
      </c:valAx>
      <c:dateAx>
        <c:axId val="170016723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700162239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6167040877476"/>
          <c:y val="8.2862523540489647E-2"/>
          <c:w val="0.87688931752605104"/>
          <c:h val="0.75769028871391075"/>
        </c:manualLayout>
      </c:layout>
      <c:areaChart>
        <c:grouping val="standar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axId val="452417120"/>
        <c:axId val="452414496"/>
      </c:areaChart>
      <c:catAx>
        <c:axId val="452417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  <a:alpha val="2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en-US"/>
          </a:p>
        </c:txPr>
        <c:crossAx val="452414496"/>
        <c:crosses val="autoZero"/>
        <c:auto val="1"/>
        <c:lblAlgn val="ctr"/>
        <c:lblOffset val="100"/>
        <c:noMultiLvlLbl val="0"/>
      </c:catAx>
      <c:valAx>
        <c:axId val="4524144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65000"/>
                  <a:alpha val="20000"/>
                </a:schemeClr>
              </a:solidFill>
              <a:prstDash val="solid"/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en-US"/>
          </a:p>
        </c:txPr>
        <c:crossAx val="452417120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baseline="0">
                <a:effectLst/>
              </a:rPr>
              <a:t>Facebook acquisition diminishing returns and optimal spend</a:t>
            </a:r>
            <a:endParaRPr lang="en-GB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5106FF"/>
              </a:solidFill>
              <a:ln w="9525">
                <a:solidFill>
                  <a:srgbClr val="5106FF"/>
                </a:solidFill>
              </a:ln>
              <a:effectLst/>
            </c:spPr>
          </c:marker>
          <c:xVal>
            <c:numRef>
              <c:f>Sheet1!$A$2:$A$171</c:f>
              <c:numCache>
                <c:formatCode>General</c:formatCode>
                <c:ptCount val="170"/>
                <c:pt idx="0">
                  <c:v>21268.78</c:v>
                </c:pt>
                <c:pt idx="1">
                  <c:v>17682.55</c:v>
                </c:pt>
                <c:pt idx="2">
                  <c:v>15799.51</c:v>
                </c:pt>
                <c:pt idx="3">
                  <c:v>16905.71</c:v>
                </c:pt>
                <c:pt idx="4">
                  <c:v>17468.75</c:v>
                </c:pt>
                <c:pt idx="5">
                  <c:v>27746.94</c:v>
                </c:pt>
                <c:pt idx="6">
                  <c:v>13936.84</c:v>
                </c:pt>
                <c:pt idx="7">
                  <c:v>11758.05</c:v>
                </c:pt>
                <c:pt idx="8">
                  <c:v>13157.13</c:v>
                </c:pt>
                <c:pt idx="9">
                  <c:v>13068.59</c:v>
                </c:pt>
                <c:pt idx="10">
                  <c:v>19048.12</c:v>
                </c:pt>
                <c:pt idx="11">
                  <c:v>28793.77</c:v>
                </c:pt>
                <c:pt idx="12">
                  <c:v>20929.009999999998</c:v>
                </c:pt>
                <c:pt idx="13">
                  <c:v>20436.759999999998</c:v>
                </c:pt>
                <c:pt idx="14">
                  <c:v>15366.85</c:v>
                </c:pt>
                <c:pt idx="15">
                  <c:v>4489.63</c:v>
                </c:pt>
                <c:pt idx="16">
                  <c:v>16485.66</c:v>
                </c:pt>
                <c:pt idx="17">
                  <c:v>15296.07</c:v>
                </c:pt>
                <c:pt idx="18">
                  <c:v>14767.11</c:v>
                </c:pt>
                <c:pt idx="19">
                  <c:v>14121.12</c:v>
                </c:pt>
                <c:pt idx="20">
                  <c:v>14186.3</c:v>
                </c:pt>
                <c:pt idx="21">
                  <c:v>13689.94</c:v>
                </c:pt>
                <c:pt idx="22">
                  <c:v>13555.17</c:v>
                </c:pt>
                <c:pt idx="23">
                  <c:v>13344.96</c:v>
                </c:pt>
                <c:pt idx="24">
                  <c:v>12700.04</c:v>
                </c:pt>
                <c:pt idx="25">
                  <c:v>23423.68</c:v>
                </c:pt>
                <c:pt idx="26">
                  <c:v>25219.439999999999</c:v>
                </c:pt>
                <c:pt idx="27">
                  <c:v>19552.41</c:v>
                </c:pt>
                <c:pt idx="28">
                  <c:v>26826.93</c:v>
                </c:pt>
                <c:pt idx="29">
                  <c:v>29915.75</c:v>
                </c:pt>
                <c:pt idx="30">
                  <c:v>27945.79</c:v>
                </c:pt>
                <c:pt idx="31">
                  <c:v>17176.91</c:v>
                </c:pt>
                <c:pt idx="32">
                  <c:v>16229.48</c:v>
                </c:pt>
                <c:pt idx="33">
                  <c:v>15750.8</c:v>
                </c:pt>
                <c:pt idx="34">
                  <c:v>21238.01</c:v>
                </c:pt>
                <c:pt idx="35">
                  <c:v>20450.18</c:v>
                </c:pt>
                <c:pt idx="36">
                  <c:v>20454.62</c:v>
                </c:pt>
                <c:pt idx="37">
                  <c:v>21616.17</c:v>
                </c:pt>
                <c:pt idx="38">
                  <c:v>21854.92</c:v>
                </c:pt>
                <c:pt idx="39">
                  <c:v>20324.32</c:v>
                </c:pt>
                <c:pt idx="40">
                  <c:v>19994.009999999998</c:v>
                </c:pt>
                <c:pt idx="41">
                  <c:v>35551.56</c:v>
                </c:pt>
                <c:pt idx="42">
                  <c:v>33482.269999999997</c:v>
                </c:pt>
                <c:pt idx="43">
                  <c:v>31445.09</c:v>
                </c:pt>
                <c:pt idx="44">
                  <c:v>44695.82</c:v>
                </c:pt>
                <c:pt idx="45">
                  <c:v>32797.24</c:v>
                </c:pt>
                <c:pt idx="46">
                  <c:v>55248.4</c:v>
                </c:pt>
                <c:pt idx="47">
                  <c:v>26215.87</c:v>
                </c:pt>
                <c:pt idx="48">
                  <c:v>27530.98</c:v>
                </c:pt>
                <c:pt idx="49">
                  <c:v>20420.71</c:v>
                </c:pt>
                <c:pt idx="50">
                  <c:v>16418.41</c:v>
                </c:pt>
                <c:pt idx="51">
                  <c:v>16870.73</c:v>
                </c:pt>
                <c:pt idx="52">
                  <c:v>45544.35</c:v>
                </c:pt>
                <c:pt idx="53">
                  <c:v>43618.22</c:v>
                </c:pt>
                <c:pt idx="54">
                  <c:v>34331.550000000003</c:v>
                </c:pt>
                <c:pt idx="55">
                  <c:v>36363.32</c:v>
                </c:pt>
                <c:pt idx="56">
                  <c:v>38593.120000000003</c:v>
                </c:pt>
                <c:pt idx="57">
                  <c:v>39352.199999999997</c:v>
                </c:pt>
                <c:pt idx="58">
                  <c:v>41098.11</c:v>
                </c:pt>
                <c:pt idx="59">
                  <c:v>39013.56</c:v>
                </c:pt>
                <c:pt idx="60">
                  <c:v>39204.33</c:v>
                </c:pt>
                <c:pt idx="61">
                  <c:v>39194.629999999997</c:v>
                </c:pt>
                <c:pt idx="62">
                  <c:v>39202.120000000003</c:v>
                </c:pt>
                <c:pt idx="63">
                  <c:v>39048.61</c:v>
                </c:pt>
                <c:pt idx="64">
                  <c:v>24471.14</c:v>
                </c:pt>
                <c:pt idx="65">
                  <c:v>11913.06</c:v>
                </c:pt>
                <c:pt idx="66">
                  <c:v>11990.96</c:v>
                </c:pt>
                <c:pt idx="67">
                  <c:v>11954.71</c:v>
                </c:pt>
                <c:pt idx="68">
                  <c:v>12057.35</c:v>
                </c:pt>
                <c:pt idx="69">
                  <c:v>11900.73</c:v>
                </c:pt>
                <c:pt idx="70">
                  <c:v>18868.849999999999</c:v>
                </c:pt>
                <c:pt idx="71">
                  <c:v>16393.63</c:v>
                </c:pt>
                <c:pt idx="72">
                  <c:v>22436</c:v>
                </c:pt>
                <c:pt idx="73">
                  <c:v>27967.43</c:v>
                </c:pt>
                <c:pt idx="74">
                  <c:v>29969.66</c:v>
                </c:pt>
                <c:pt idx="75">
                  <c:v>29996.58</c:v>
                </c:pt>
                <c:pt idx="76">
                  <c:v>29272.400000000001</c:v>
                </c:pt>
                <c:pt idx="77">
                  <c:v>28751.24</c:v>
                </c:pt>
                <c:pt idx="78">
                  <c:v>28799.34</c:v>
                </c:pt>
                <c:pt idx="79">
                  <c:v>28567.599999999999</c:v>
                </c:pt>
                <c:pt idx="80">
                  <c:v>28028.76</c:v>
                </c:pt>
                <c:pt idx="81">
                  <c:v>23505.43</c:v>
                </c:pt>
                <c:pt idx="82">
                  <c:v>23463.67</c:v>
                </c:pt>
                <c:pt idx="83">
                  <c:v>23816.37</c:v>
                </c:pt>
                <c:pt idx="84">
                  <c:v>23784.63</c:v>
                </c:pt>
                <c:pt idx="85">
                  <c:v>22938.34</c:v>
                </c:pt>
                <c:pt idx="86">
                  <c:v>21070.63</c:v>
                </c:pt>
                <c:pt idx="87">
                  <c:v>26505.52</c:v>
                </c:pt>
                <c:pt idx="88">
                  <c:v>27201.15</c:v>
                </c:pt>
                <c:pt idx="89">
                  <c:v>31723.040000000001</c:v>
                </c:pt>
                <c:pt idx="90">
                  <c:v>25459.9</c:v>
                </c:pt>
                <c:pt idx="91">
                  <c:v>21074.94</c:v>
                </c:pt>
                <c:pt idx="92">
                  <c:v>20951.419999999998</c:v>
                </c:pt>
                <c:pt idx="93">
                  <c:v>21148.21</c:v>
                </c:pt>
                <c:pt idx="94">
                  <c:v>22240.28</c:v>
                </c:pt>
                <c:pt idx="95">
                  <c:v>22560.46</c:v>
                </c:pt>
                <c:pt idx="96">
                  <c:v>21884.48</c:v>
                </c:pt>
                <c:pt idx="97">
                  <c:v>22356.38</c:v>
                </c:pt>
                <c:pt idx="98">
                  <c:v>23991.87</c:v>
                </c:pt>
                <c:pt idx="99">
                  <c:v>28553.38</c:v>
                </c:pt>
                <c:pt idx="100">
                  <c:v>30804.99</c:v>
                </c:pt>
                <c:pt idx="101">
                  <c:v>31089.06</c:v>
                </c:pt>
                <c:pt idx="102">
                  <c:v>25594.22</c:v>
                </c:pt>
                <c:pt idx="103">
                  <c:v>22407.52</c:v>
                </c:pt>
                <c:pt idx="104">
                  <c:v>22244.41</c:v>
                </c:pt>
                <c:pt idx="105">
                  <c:v>22420.6</c:v>
                </c:pt>
                <c:pt idx="106">
                  <c:v>22509.29</c:v>
                </c:pt>
                <c:pt idx="107">
                  <c:v>22046.16</c:v>
                </c:pt>
                <c:pt idx="108">
                  <c:v>16139.95</c:v>
                </c:pt>
                <c:pt idx="109">
                  <c:v>19481.88</c:v>
                </c:pt>
                <c:pt idx="110">
                  <c:v>21593.09</c:v>
                </c:pt>
                <c:pt idx="111">
                  <c:v>21497.75</c:v>
                </c:pt>
                <c:pt idx="112">
                  <c:v>26952.47</c:v>
                </c:pt>
                <c:pt idx="113">
                  <c:v>28731.53</c:v>
                </c:pt>
                <c:pt idx="114">
                  <c:v>29335.21</c:v>
                </c:pt>
                <c:pt idx="115">
                  <c:v>33882.61</c:v>
                </c:pt>
                <c:pt idx="116">
                  <c:v>15333.67</c:v>
                </c:pt>
                <c:pt idx="117">
                  <c:v>10360.48</c:v>
                </c:pt>
                <c:pt idx="118">
                  <c:v>10447.44</c:v>
                </c:pt>
                <c:pt idx="119">
                  <c:v>13939.71</c:v>
                </c:pt>
                <c:pt idx="120">
                  <c:v>17917.009999999998</c:v>
                </c:pt>
                <c:pt idx="121">
                  <c:v>17876.62</c:v>
                </c:pt>
                <c:pt idx="122">
                  <c:v>17303.98</c:v>
                </c:pt>
                <c:pt idx="123">
                  <c:v>17918.73</c:v>
                </c:pt>
                <c:pt idx="124">
                  <c:v>13650.6</c:v>
                </c:pt>
                <c:pt idx="125">
                  <c:v>21398.69</c:v>
                </c:pt>
                <c:pt idx="126">
                  <c:v>21000.26</c:v>
                </c:pt>
                <c:pt idx="127">
                  <c:v>21153.15</c:v>
                </c:pt>
                <c:pt idx="128">
                  <c:v>21666.21</c:v>
                </c:pt>
                <c:pt idx="129">
                  <c:v>16328.57</c:v>
                </c:pt>
                <c:pt idx="130">
                  <c:v>16768.009999999998</c:v>
                </c:pt>
                <c:pt idx="131">
                  <c:v>17150.32</c:v>
                </c:pt>
                <c:pt idx="132">
                  <c:v>17237.099999999999</c:v>
                </c:pt>
                <c:pt idx="133">
                  <c:v>16562.93</c:v>
                </c:pt>
                <c:pt idx="134">
                  <c:v>17391.3</c:v>
                </c:pt>
                <c:pt idx="135">
                  <c:v>17351.71</c:v>
                </c:pt>
                <c:pt idx="136">
                  <c:v>17270.05</c:v>
                </c:pt>
                <c:pt idx="137">
                  <c:v>17471.82</c:v>
                </c:pt>
                <c:pt idx="138">
                  <c:v>17166.669999999998</c:v>
                </c:pt>
                <c:pt idx="139">
                  <c:v>17184.79</c:v>
                </c:pt>
                <c:pt idx="140">
                  <c:v>18304.419999999998</c:v>
                </c:pt>
                <c:pt idx="141">
                  <c:v>17838.490000000002</c:v>
                </c:pt>
                <c:pt idx="142">
                  <c:v>14551.46</c:v>
                </c:pt>
                <c:pt idx="143">
                  <c:v>12729.79</c:v>
                </c:pt>
                <c:pt idx="144">
                  <c:v>12842.21</c:v>
                </c:pt>
                <c:pt idx="145">
                  <c:v>12884.89</c:v>
                </c:pt>
                <c:pt idx="146">
                  <c:v>13222.83</c:v>
                </c:pt>
                <c:pt idx="147">
                  <c:v>12558.01</c:v>
                </c:pt>
                <c:pt idx="148">
                  <c:v>12573.12</c:v>
                </c:pt>
                <c:pt idx="149">
                  <c:v>23830.14</c:v>
                </c:pt>
                <c:pt idx="150">
                  <c:v>26624.22</c:v>
                </c:pt>
                <c:pt idx="151">
                  <c:v>16926.650000000001</c:v>
                </c:pt>
                <c:pt idx="152">
                  <c:v>15090.23</c:v>
                </c:pt>
                <c:pt idx="153">
                  <c:v>11280.32</c:v>
                </c:pt>
                <c:pt idx="154">
                  <c:v>9504.89</c:v>
                </c:pt>
                <c:pt idx="155">
                  <c:v>8779.7900000000009</c:v>
                </c:pt>
                <c:pt idx="156">
                  <c:v>6528.69</c:v>
                </c:pt>
                <c:pt idx="157">
                  <c:v>6558.6</c:v>
                </c:pt>
                <c:pt idx="158">
                  <c:v>13200.07</c:v>
                </c:pt>
                <c:pt idx="159">
                  <c:v>17223.400000000001</c:v>
                </c:pt>
                <c:pt idx="160">
                  <c:v>17517.61</c:v>
                </c:pt>
                <c:pt idx="161">
                  <c:v>17480.560000000001</c:v>
                </c:pt>
                <c:pt idx="162">
                  <c:v>17507.810000000001</c:v>
                </c:pt>
                <c:pt idx="163">
                  <c:v>17434.830000000002</c:v>
                </c:pt>
                <c:pt idx="164">
                  <c:v>17528.16</c:v>
                </c:pt>
                <c:pt idx="165">
                  <c:v>17452.36</c:v>
                </c:pt>
                <c:pt idx="166">
                  <c:v>31304.32</c:v>
                </c:pt>
                <c:pt idx="167">
                  <c:v>40143.620000000003</c:v>
                </c:pt>
                <c:pt idx="168">
                  <c:v>30174.57</c:v>
                </c:pt>
                <c:pt idx="169">
                  <c:v>0</c:v>
                </c:pt>
              </c:numCache>
            </c:numRef>
          </c:xVal>
          <c:yVal>
            <c:numRef>
              <c:f>Sheet1!$B$2:$B$171</c:f>
              <c:numCache>
                <c:formatCode>General</c:formatCode>
                <c:ptCount val="170"/>
                <c:pt idx="0">
                  <c:v>0</c:v>
                </c:pt>
                <c:pt idx="1">
                  <c:v>23.488195948696902</c:v>
                </c:pt>
                <c:pt idx="2">
                  <c:v>22.813628069803801</c:v>
                </c:pt>
                <c:pt idx="3">
                  <c:v>19.503235737804999</c:v>
                </c:pt>
                <c:pt idx="4">
                  <c:v>21.935614019151799</c:v>
                </c:pt>
                <c:pt idx="5">
                  <c:v>24.078410699403499</c:v>
                </c:pt>
                <c:pt idx="6">
                  <c:v>27.5990818010151</c:v>
                </c:pt>
                <c:pt idx="7">
                  <c:v>20.383309177142799</c:v>
                </c:pt>
                <c:pt idx="8">
                  <c:v>18.573144963579999</c:v>
                </c:pt>
                <c:pt idx="9">
                  <c:v>21.894759505968299</c:v>
                </c:pt>
                <c:pt idx="10">
                  <c:v>20.296810101384001</c:v>
                </c:pt>
                <c:pt idx="11">
                  <c:v>23.268695693758801</c:v>
                </c:pt>
                <c:pt idx="12">
                  <c:v>29.927683645265802</c:v>
                </c:pt>
                <c:pt idx="13">
                  <c:v>30.944639113286801</c:v>
                </c:pt>
                <c:pt idx="14">
                  <c:v>30.159757698137899</c:v>
                </c:pt>
                <c:pt idx="15">
                  <c:v>26.6622720271201</c:v>
                </c:pt>
                <c:pt idx="16">
                  <c:v>19.396704935618999</c:v>
                </c:pt>
                <c:pt idx="17">
                  <c:v>27.703826336392201</c:v>
                </c:pt>
                <c:pt idx="18">
                  <c:v>27.032663302093901</c:v>
                </c:pt>
                <c:pt idx="19">
                  <c:v>25.135420112408301</c:v>
                </c:pt>
                <c:pt idx="20">
                  <c:v>21.367092617948899</c:v>
                </c:pt>
                <c:pt idx="21">
                  <c:v>19.6329920310401</c:v>
                </c:pt>
                <c:pt idx="22">
                  <c:v>18.884928924701601</c:v>
                </c:pt>
                <c:pt idx="23">
                  <c:v>15.3324564645305</c:v>
                </c:pt>
                <c:pt idx="24">
                  <c:v>14.145274198317299</c:v>
                </c:pt>
                <c:pt idx="25">
                  <c:v>14.6952960281691</c:v>
                </c:pt>
                <c:pt idx="26">
                  <c:v>20.342689856685901</c:v>
                </c:pt>
                <c:pt idx="27">
                  <c:v>22.385163517319899</c:v>
                </c:pt>
                <c:pt idx="28">
                  <c:v>20.214153813047101</c:v>
                </c:pt>
                <c:pt idx="29">
                  <c:v>21.227292614059198</c:v>
                </c:pt>
                <c:pt idx="30">
                  <c:v>20.962479695900601</c:v>
                </c:pt>
                <c:pt idx="31">
                  <c:v>21.318964719535</c:v>
                </c:pt>
                <c:pt idx="32">
                  <c:v>16.6154205523546</c:v>
                </c:pt>
                <c:pt idx="33">
                  <c:v>14.9916351938875</c:v>
                </c:pt>
                <c:pt idx="34">
                  <c:v>14.3070860332721</c:v>
                </c:pt>
                <c:pt idx="35">
                  <c:v>13.1619132581455</c:v>
                </c:pt>
                <c:pt idx="36">
                  <c:v>10.7848699141674</c:v>
                </c:pt>
                <c:pt idx="37">
                  <c:v>11.2304615078881</c:v>
                </c:pt>
                <c:pt idx="38">
                  <c:v>12.4136382645087</c:v>
                </c:pt>
                <c:pt idx="39">
                  <c:v>14.001305226436401</c:v>
                </c:pt>
                <c:pt idx="40">
                  <c:v>11.358061828334099</c:v>
                </c:pt>
                <c:pt idx="41">
                  <c:v>11.8995476377738</c:v>
                </c:pt>
                <c:pt idx="42">
                  <c:v>18.596509730013</c:v>
                </c:pt>
                <c:pt idx="43">
                  <c:v>18.712734343185701</c:v>
                </c:pt>
                <c:pt idx="44">
                  <c:v>17.1357701476147</c:v>
                </c:pt>
                <c:pt idx="45">
                  <c:v>22.668419712742601</c:v>
                </c:pt>
                <c:pt idx="46">
                  <c:v>17.503002473703798</c:v>
                </c:pt>
                <c:pt idx="47">
                  <c:v>22.598126590416999</c:v>
                </c:pt>
                <c:pt idx="48">
                  <c:v>15.7985304118783</c:v>
                </c:pt>
                <c:pt idx="49">
                  <c:v>16.445367516687199</c:v>
                </c:pt>
                <c:pt idx="50">
                  <c:v>13.412251639810901</c:v>
                </c:pt>
                <c:pt idx="51">
                  <c:v>10.318748116870999</c:v>
                </c:pt>
                <c:pt idx="52">
                  <c:v>11.259777660252301</c:v>
                </c:pt>
                <c:pt idx="53">
                  <c:v>26.087516268971001</c:v>
                </c:pt>
                <c:pt idx="54">
                  <c:v>23.896255156839601</c:v>
                </c:pt>
                <c:pt idx="55">
                  <c:v>21.544068186667801</c:v>
                </c:pt>
                <c:pt idx="56">
                  <c:v>21.214983230313202</c:v>
                </c:pt>
                <c:pt idx="57">
                  <c:v>20.924578909585499</c:v>
                </c:pt>
                <c:pt idx="58">
                  <c:v>21.065414927522699</c:v>
                </c:pt>
                <c:pt idx="59">
                  <c:v>23.957638355648601</c:v>
                </c:pt>
                <c:pt idx="60">
                  <c:v>23.182013929103601</c:v>
                </c:pt>
                <c:pt idx="61">
                  <c:v>21.888884785963</c:v>
                </c:pt>
                <c:pt idx="62">
                  <c:v>23.132369827218799</c:v>
                </c:pt>
                <c:pt idx="63">
                  <c:v>25.3157523177074</c:v>
                </c:pt>
                <c:pt idx="64">
                  <c:v>29.214074632060999</c:v>
                </c:pt>
                <c:pt idx="65">
                  <c:v>23.226418294239501</c:v>
                </c:pt>
                <c:pt idx="66">
                  <c:v>16.8846491841987</c:v>
                </c:pt>
                <c:pt idx="67">
                  <c:v>17.022588875697799</c:v>
                </c:pt>
                <c:pt idx="68">
                  <c:v>16.488240285571401</c:v>
                </c:pt>
                <c:pt idx="69">
                  <c:v>16.347473593443699</c:v>
                </c:pt>
                <c:pt idx="70">
                  <c:v>13.225091306972001</c:v>
                </c:pt>
                <c:pt idx="71">
                  <c:v>19.864549727478899</c:v>
                </c:pt>
                <c:pt idx="72">
                  <c:v>18.927883409872699</c:v>
                </c:pt>
                <c:pt idx="73">
                  <c:v>19.8699934080411</c:v>
                </c:pt>
                <c:pt idx="74">
                  <c:v>24.503683229379799</c:v>
                </c:pt>
                <c:pt idx="75">
                  <c:v>23.440722581812501</c:v>
                </c:pt>
                <c:pt idx="76">
                  <c:v>22.8786538330226</c:v>
                </c:pt>
                <c:pt idx="77">
                  <c:v>23.8834085471869</c:v>
                </c:pt>
                <c:pt idx="78">
                  <c:v>24.8245646418086</c:v>
                </c:pt>
                <c:pt idx="79">
                  <c:v>25.298472898701402</c:v>
                </c:pt>
                <c:pt idx="80">
                  <c:v>24.103690815666099</c:v>
                </c:pt>
                <c:pt idx="81">
                  <c:v>22.124564069959799</c:v>
                </c:pt>
                <c:pt idx="82">
                  <c:v>20.2369029001479</c:v>
                </c:pt>
                <c:pt idx="83">
                  <c:v>19.873110985125599</c:v>
                </c:pt>
                <c:pt idx="84">
                  <c:v>20.1245277739744</c:v>
                </c:pt>
                <c:pt idx="85">
                  <c:v>20.659544681698399</c:v>
                </c:pt>
                <c:pt idx="86">
                  <c:v>19.730737296515201</c:v>
                </c:pt>
                <c:pt idx="87">
                  <c:v>20.6692034163326</c:v>
                </c:pt>
                <c:pt idx="88">
                  <c:v>23.021742488690499</c:v>
                </c:pt>
                <c:pt idx="89">
                  <c:v>21.429164469425601</c:v>
                </c:pt>
                <c:pt idx="90">
                  <c:v>21.5872969059422</c:v>
                </c:pt>
                <c:pt idx="91">
                  <c:v>18.6260448158102</c:v>
                </c:pt>
                <c:pt idx="92">
                  <c:v>18.438292012826398</c:v>
                </c:pt>
                <c:pt idx="93">
                  <c:v>15.975857908693101</c:v>
                </c:pt>
                <c:pt idx="94">
                  <c:v>16.447295666717199</c:v>
                </c:pt>
                <c:pt idx="95">
                  <c:v>16.060758406625901</c:v>
                </c:pt>
                <c:pt idx="96">
                  <c:v>17.641292916478399</c:v>
                </c:pt>
                <c:pt idx="97">
                  <c:v>13.180804965762899</c:v>
                </c:pt>
                <c:pt idx="98">
                  <c:v>13.8754097976122</c:v>
                </c:pt>
                <c:pt idx="99">
                  <c:v>14.2031863779575</c:v>
                </c:pt>
                <c:pt idx="100">
                  <c:v>17.879634788009501</c:v>
                </c:pt>
                <c:pt idx="101">
                  <c:v>18.580261083021298</c:v>
                </c:pt>
                <c:pt idx="102">
                  <c:v>21.453089596116399</c:v>
                </c:pt>
                <c:pt idx="103">
                  <c:v>23.4260488424435</c:v>
                </c:pt>
                <c:pt idx="104">
                  <c:v>24.323963949775401</c:v>
                </c:pt>
                <c:pt idx="105">
                  <c:v>26.891030768149999</c:v>
                </c:pt>
                <c:pt idx="106">
                  <c:v>26.681015516254298</c:v>
                </c:pt>
                <c:pt idx="107">
                  <c:v>25.9145054877498</c:v>
                </c:pt>
                <c:pt idx="108">
                  <c:v>23.825731352427301</c:v>
                </c:pt>
                <c:pt idx="109">
                  <c:v>20.5743406540807</c:v>
                </c:pt>
                <c:pt idx="110">
                  <c:v>21.629790271900799</c:v>
                </c:pt>
                <c:pt idx="111">
                  <c:v>23.053824959106802</c:v>
                </c:pt>
                <c:pt idx="112">
                  <c:v>20.4893258127058</c:v>
                </c:pt>
                <c:pt idx="113">
                  <c:v>23.292249859909099</c:v>
                </c:pt>
                <c:pt idx="114">
                  <c:v>23.889250774402701</c:v>
                </c:pt>
                <c:pt idx="115">
                  <c:v>24.283781099006202</c:v>
                </c:pt>
                <c:pt idx="116">
                  <c:v>27.204507928086201</c:v>
                </c:pt>
                <c:pt idx="117">
                  <c:v>16.0667776967931</c:v>
                </c:pt>
                <c:pt idx="118">
                  <c:v>14.1374972328897</c:v>
                </c:pt>
                <c:pt idx="119">
                  <c:v>12.914829456147199</c:v>
                </c:pt>
                <c:pt idx="120">
                  <c:v>14.458571889566301</c:v>
                </c:pt>
                <c:pt idx="121">
                  <c:v>17.9731082749</c:v>
                </c:pt>
                <c:pt idx="122">
                  <c:v>18.9564539551568</c:v>
                </c:pt>
                <c:pt idx="123">
                  <c:v>18.634174030812002</c:v>
                </c:pt>
                <c:pt idx="124">
                  <c:v>18.1031433221595</c:v>
                </c:pt>
                <c:pt idx="125">
                  <c:v>13.972883237286</c:v>
                </c:pt>
                <c:pt idx="126">
                  <c:v>17.533563880149401</c:v>
                </c:pt>
                <c:pt idx="127">
                  <c:v>16.334144274141501</c:v>
                </c:pt>
                <c:pt idx="128">
                  <c:v>17.033393118010601</c:v>
                </c:pt>
                <c:pt idx="129">
                  <c:v>16.802039477909499</c:v>
                </c:pt>
                <c:pt idx="130">
                  <c:v>15.30651662843</c:v>
                </c:pt>
                <c:pt idx="131">
                  <c:v>15.992683527988399</c:v>
                </c:pt>
                <c:pt idx="132">
                  <c:v>16.822686402368699</c:v>
                </c:pt>
                <c:pt idx="133">
                  <c:v>15.5203653577025</c:v>
                </c:pt>
                <c:pt idx="134">
                  <c:v>15.3801540301701</c:v>
                </c:pt>
                <c:pt idx="135">
                  <c:v>16.4078997702183</c:v>
                </c:pt>
                <c:pt idx="136">
                  <c:v>16.177879107409801</c:v>
                </c:pt>
                <c:pt idx="137">
                  <c:v>15.2862597447808</c:v>
                </c:pt>
                <c:pt idx="138">
                  <c:v>14.309968587151801</c:v>
                </c:pt>
                <c:pt idx="139">
                  <c:v>14.924261419426999</c:v>
                </c:pt>
                <c:pt idx="140">
                  <c:v>14.893111835082999</c:v>
                </c:pt>
                <c:pt idx="141">
                  <c:v>14.7855797962506</c:v>
                </c:pt>
                <c:pt idx="142">
                  <c:v>13.9078837887968</c:v>
                </c:pt>
                <c:pt idx="143">
                  <c:v>12.154256748638501</c:v>
                </c:pt>
                <c:pt idx="144">
                  <c:v>10.774012910084</c:v>
                </c:pt>
                <c:pt idx="145">
                  <c:v>11.519907138225401</c:v>
                </c:pt>
                <c:pt idx="146">
                  <c:v>11.4492993485611</c:v>
                </c:pt>
                <c:pt idx="147">
                  <c:v>12.116010764273</c:v>
                </c:pt>
                <c:pt idx="148">
                  <c:v>11.229163510178999</c:v>
                </c:pt>
                <c:pt idx="149">
                  <c:v>10.1991481006051</c:v>
                </c:pt>
                <c:pt idx="150">
                  <c:v>16.5520854602497</c:v>
                </c:pt>
                <c:pt idx="151">
                  <c:v>16.646290258767799</c:v>
                </c:pt>
                <c:pt idx="152">
                  <c:v>12.047526546639601</c:v>
                </c:pt>
                <c:pt idx="153">
                  <c:v>13.151088317463801</c:v>
                </c:pt>
                <c:pt idx="154">
                  <c:v>9.6708016059498298</c:v>
                </c:pt>
                <c:pt idx="155">
                  <c:v>7.5205868233401896</c:v>
                </c:pt>
                <c:pt idx="156">
                  <c:v>7.0454635672834396</c:v>
                </c:pt>
                <c:pt idx="157">
                  <c:v>5.9271387249545802</c:v>
                </c:pt>
                <c:pt idx="158">
                  <c:v>5.3229258011703804</c:v>
                </c:pt>
                <c:pt idx="159">
                  <c:v>10.1078223106077</c:v>
                </c:pt>
                <c:pt idx="160">
                  <c:v>11.6490275808424</c:v>
                </c:pt>
                <c:pt idx="161">
                  <c:v>13.0501226757958</c:v>
                </c:pt>
                <c:pt idx="162">
                  <c:v>14.0130487022865</c:v>
                </c:pt>
                <c:pt idx="163">
                  <c:v>14.9648233551325</c:v>
                </c:pt>
                <c:pt idx="164">
                  <c:v>16.204374528389099</c:v>
                </c:pt>
                <c:pt idx="165">
                  <c:v>16.9855207511788</c:v>
                </c:pt>
                <c:pt idx="166">
                  <c:v>18.322219308359699</c:v>
                </c:pt>
                <c:pt idx="167">
                  <c:v>25.097267352744101</c:v>
                </c:pt>
                <c:pt idx="168">
                  <c:v>27.8920795035</c:v>
                </c:pt>
                <c:pt idx="16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39-45BF-A697-4E752AB96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5030799"/>
        <c:axId val="1777226175"/>
      </c:scatte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Diminishing returns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C00000"/>
                </a:solidFill>
                <a:prstDash val="solid"/>
              </a:ln>
              <a:effectLst/>
            </c:spPr>
            <c:trendlineType val="poly"/>
            <c:order val="6"/>
            <c:intercept val="0"/>
            <c:dispRSqr val="0"/>
            <c:dispEq val="0"/>
          </c:trendline>
          <c:xVal>
            <c:numRef>
              <c:f>Sheet1!$A$2:$A$171</c:f>
              <c:numCache>
                <c:formatCode>General</c:formatCode>
                <c:ptCount val="170"/>
                <c:pt idx="0">
                  <c:v>21268.78</c:v>
                </c:pt>
                <c:pt idx="1">
                  <c:v>17682.55</c:v>
                </c:pt>
                <c:pt idx="2">
                  <c:v>15799.51</c:v>
                </c:pt>
                <c:pt idx="3">
                  <c:v>16905.71</c:v>
                </c:pt>
                <c:pt idx="4">
                  <c:v>17468.75</c:v>
                </c:pt>
                <c:pt idx="5">
                  <c:v>27746.94</c:v>
                </c:pt>
                <c:pt idx="6">
                  <c:v>13936.84</c:v>
                </c:pt>
                <c:pt idx="7">
                  <c:v>11758.05</c:v>
                </c:pt>
                <c:pt idx="8">
                  <c:v>13157.13</c:v>
                </c:pt>
                <c:pt idx="9">
                  <c:v>13068.59</c:v>
                </c:pt>
                <c:pt idx="10">
                  <c:v>19048.12</c:v>
                </c:pt>
                <c:pt idx="11">
                  <c:v>28793.77</c:v>
                </c:pt>
                <c:pt idx="12">
                  <c:v>20929.009999999998</c:v>
                </c:pt>
                <c:pt idx="13">
                  <c:v>20436.759999999998</c:v>
                </c:pt>
                <c:pt idx="14">
                  <c:v>15366.85</c:v>
                </c:pt>
                <c:pt idx="15">
                  <c:v>4489.63</c:v>
                </c:pt>
                <c:pt idx="16">
                  <c:v>16485.66</c:v>
                </c:pt>
                <c:pt idx="17">
                  <c:v>15296.07</c:v>
                </c:pt>
                <c:pt idx="18">
                  <c:v>14767.11</c:v>
                </c:pt>
                <c:pt idx="19">
                  <c:v>14121.12</c:v>
                </c:pt>
                <c:pt idx="20">
                  <c:v>14186.3</c:v>
                </c:pt>
                <c:pt idx="21">
                  <c:v>13689.94</c:v>
                </c:pt>
                <c:pt idx="22">
                  <c:v>13555.17</c:v>
                </c:pt>
                <c:pt idx="23">
                  <c:v>13344.96</c:v>
                </c:pt>
                <c:pt idx="24">
                  <c:v>12700.04</c:v>
                </c:pt>
                <c:pt idx="25">
                  <c:v>23423.68</c:v>
                </c:pt>
                <c:pt idx="26">
                  <c:v>25219.439999999999</c:v>
                </c:pt>
                <c:pt idx="27">
                  <c:v>19552.41</c:v>
                </c:pt>
                <c:pt idx="28">
                  <c:v>26826.93</c:v>
                </c:pt>
                <c:pt idx="29">
                  <c:v>29915.75</c:v>
                </c:pt>
                <c:pt idx="30">
                  <c:v>27945.79</c:v>
                </c:pt>
                <c:pt idx="31">
                  <c:v>17176.91</c:v>
                </c:pt>
                <c:pt idx="32">
                  <c:v>16229.48</c:v>
                </c:pt>
                <c:pt idx="33">
                  <c:v>15750.8</c:v>
                </c:pt>
                <c:pt idx="34">
                  <c:v>21238.01</c:v>
                </c:pt>
                <c:pt idx="35">
                  <c:v>20450.18</c:v>
                </c:pt>
                <c:pt idx="36">
                  <c:v>20454.62</c:v>
                </c:pt>
                <c:pt idx="37">
                  <c:v>21616.17</c:v>
                </c:pt>
                <c:pt idx="38">
                  <c:v>21854.92</c:v>
                </c:pt>
                <c:pt idx="39">
                  <c:v>20324.32</c:v>
                </c:pt>
                <c:pt idx="40">
                  <c:v>19994.009999999998</c:v>
                </c:pt>
                <c:pt idx="41">
                  <c:v>35551.56</c:v>
                </c:pt>
                <c:pt idx="42">
                  <c:v>33482.269999999997</c:v>
                </c:pt>
                <c:pt idx="43">
                  <c:v>31445.09</c:v>
                </c:pt>
                <c:pt idx="44">
                  <c:v>44695.82</c:v>
                </c:pt>
                <c:pt idx="45">
                  <c:v>32797.24</c:v>
                </c:pt>
                <c:pt idx="46">
                  <c:v>55248.4</c:v>
                </c:pt>
                <c:pt idx="47">
                  <c:v>26215.87</c:v>
                </c:pt>
                <c:pt idx="48">
                  <c:v>27530.98</c:v>
                </c:pt>
                <c:pt idx="49">
                  <c:v>20420.71</c:v>
                </c:pt>
                <c:pt idx="50">
                  <c:v>16418.41</c:v>
                </c:pt>
                <c:pt idx="51">
                  <c:v>16870.73</c:v>
                </c:pt>
                <c:pt idx="52">
                  <c:v>45544.35</c:v>
                </c:pt>
                <c:pt idx="53">
                  <c:v>43618.22</c:v>
                </c:pt>
                <c:pt idx="54">
                  <c:v>34331.550000000003</c:v>
                </c:pt>
                <c:pt idx="55">
                  <c:v>36363.32</c:v>
                </c:pt>
                <c:pt idx="56">
                  <c:v>38593.120000000003</c:v>
                </c:pt>
                <c:pt idx="57">
                  <c:v>39352.199999999997</c:v>
                </c:pt>
                <c:pt idx="58">
                  <c:v>41098.11</c:v>
                </c:pt>
                <c:pt idx="59">
                  <c:v>39013.56</c:v>
                </c:pt>
                <c:pt idx="60">
                  <c:v>39204.33</c:v>
                </c:pt>
                <c:pt idx="61">
                  <c:v>39194.629999999997</c:v>
                </c:pt>
                <c:pt idx="62">
                  <c:v>39202.120000000003</c:v>
                </c:pt>
                <c:pt idx="63">
                  <c:v>39048.61</c:v>
                </c:pt>
                <c:pt idx="64">
                  <c:v>24471.14</c:v>
                </c:pt>
                <c:pt idx="65">
                  <c:v>11913.06</c:v>
                </c:pt>
                <c:pt idx="66">
                  <c:v>11990.96</c:v>
                </c:pt>
                <c:pt idx="67">
                  <c:v>11954.71</c:v>
                </c:pt>
                <c:pt idx="68">
                  <c:v>12057.35</c:v>
                </c:pt>
                <c:pt idx="69">
                  <c:v>11900.73</c:v>
                </c:pt>
                <c:pt idx="70">
                  <c:v>18868.849999999999</c:v>
                </c:pt>
                <c:pt idx="71">
                  <c:v>16393.63</c:v>
                </c:pt>
                <c:pt idx="72">
                  <c:v>22436</c:v>
                </c:pt>
                <c:pt idx="73">
                  <c:v>27967.43</c:v>
                </c:pt>
                <c:pt idx="74">
                  <c:v>29969.66</c:v>
                </c:pt>
                <c:pt idx="75">
                  <c:v>29996.58</c:v>
                </c:pt>
                <c:pt idx="76">
                  <c:v>29272.400000000001</c:v>
                </c:pt>
                <c:pt idx="77">
                  <c:v>28751.24</c:v>
                </c:pt>
                <c:pt idx="78">
                  <c:v>28799.34</c:v>
                </c:pt>
                <c:pt idx="79">
                  <c:v>28567.599999999999</c:v>
                </c:pt>
                <c:pt idx="80">
                  <c:v>28028.76</c:v>
                </c:pt>
                <c:pt idx="81">
                  <c:v>23505.43</c:v>
                </c:pt>
                <c:pt idx="82">
                  <c:v>23463.67</c:v>
                </c:pt>
                <c:pt idx="83">
                  <c:v>23816.37</c:v>
                </c:pt>
                <c:pt idx="84">
                  <c:v>23784.63</c:v>
                </c:pt>
                <c:pt idx="85">
                  <c:v>22938.34</c:v>
                </c:pt>
                <c:pt idx="86">
                  <c:v>21070.63</c:v>
                </c:pt>
                <c:pt idx="87">
                  <c:v>26505.52</c:v>
                </c:pt>
                <c:pt idx="88">
                  <c:v>27201.15</c:v>
                </c:pt>
                <c:pt idx="89">
                  <c:v>31723.040000000001</c:v>
                </c:pt>
                <c:pt idx="90">
                  <c:v>25459.9</c:v>
                </c:pt>
                <c:pt idx="91">
                  <c:v>21074.94</c:v>
                </c:pt>
                <c:pt idx="92">
                  <c:v>20951.419999999998</c:v>
                </c:pt>
                <c:pt idx="93">
                  <c:v>21148.21</c:v>
                </c:pt>
                <c:pt idx="94">
                  <c:v>22240.28</c:v>
                </c:pt>
                <c:pt idx="95">
                  <c:v>22560.46</c:v>
                </c:pt>
                <c:pt idx="96">
                  <c:v>21884.48</c:v>
                </c:pt>
                <c:pt idx="97">
                  <c:v>22356.38</c:v>
                </c:pt>
                <c:pt idx="98">
                  <c:v>23991.87</c:v>
                </c:pt>
                <c:pt idx="99">
                  <c:v>28553.38</c:v>
                </c:pt>
                <c:pt idx="100">
                  <c:v>30804.99</c:v>
                </c:pt>
                <c:pt idx="101">
                  <c:v>31089.06</c:v>
                </c:pt>
                <c:pt idx="102">
                  <c:v>25594.22</c:v>
                </c:pt>
                <c:pt idx="103">
                  <c:v>22407.52</c:v>
                </c:pt>
                <c:pt idx="104">
                  <c:v>22244.41</c:v>
                </c:pt>
                <c:pt idx="105">
                  <c:v>22420.6</c:v>
                </c:pt>
                <c:pt idx="106">
                  <c:v>22509.29</c:v>
                </c:pt>
                <c:pt idx="107">
                  <c:v>22046.16</c:v>
                </c:pt>
                <c:pt idx="108">
                  <c:v>16139.95</c:v>
                </c:pt>
                <c:pt idx="109">
                  <c:v>19481.88</c:v>
                </c:pt>
                <c:pt idx="110">
                  <c:v>21593.09</c:v>
                </c:pt>
                <c:pt idx="111">
                  <c:v>21497.75</c:v>
                </c:pt>
                <c:pt idx="112">
                  <c:v>26952.47</c:v>
                </c:pt>
                <c:pt idx="113">
                  <c:v>28731.53</c:v>
                </c:pt>
                <c:pt idx="114">
                  <c:v>29335.21</c:v>
                </c:pt>
                <c:pt idx="115">
                  <c:v>33882.61</c:v>
                </c:pt>
                <c:pt idx="116">
                  <c:v>15333.67</c:v>
                </c:pt>
                <c:pt idx="117">
                  <c:v>10360.48</c:v>
                </c:pt>
                <c:pt idx="118">
                  <c:v>10447.44</c:v>
                </c:pt>
                <c:pt idx="119">
                  <c:v>13939.71</c:v>
                </c:pt>
                <c:pt idx="120">
                  <c:v>17917.009999999998</c:v>
                </c:pt>
                <c:pt idx="121">
                  <c:v>17876.62</c:v>
                </c:pt>
                <c:pt idx="122">
                  <c:v>17303.98</c:v>
                </c:pt>
                <c:pt idx="123">
                  <c:v>17918.73</c:v>
                </c:pt>
                <c:pt idx="124">
                  <c:v>13650.6</c:v>
                </c:pt>
                <c:pt idx="125">
                  <c:v>21398.69</c:v>
                </c:pt>
                <c:pt idx="126">
                  <c:v>21000.26</c:v>
                </c:pt>
                <c:pt idx="127">
                  <c:v>21153.15</c:v>
                </c:pt>
                <c:pt idx="128">
                  <c:v>21666.21</c:v>
                </c:pt>
                <c:pt idx="129">
                  <c:v>16328.57</c:v>
                </c:pt>
                <c:pt idx="130">
                  <c:v>16768.009999999998</c:v>
                </c:pt>
                <c:pt idx="131">
                  <c:v>17150.32</c:v>
                </c:pt>
                <c:pt idx="132">
                  <c:v>17237.099999999999</c:v>
                </c:pt>
                <c:pt idx="133">
                  <c:v>16562.93</c:v>
                </c:pt>
                <c:pt idx="134">
                  <c:v>17391.3</c:v>
                </c:pt>
                <c:pt idx="135">
                  <c:v>17351.71</c:v>
                </c:pt>
                <c:pt idx="136">
                  <c:v>17270.05</c:v>
                </c:pt>
                <c:pt idx="137">
                  <c:v>17471.82</c:v>
                </c:pt>
                <c:pt idx="138">
                  <c:v>17166.669999999998</c:v>
                </c:pt>
                <c:pt idx="139">
                  <c:v>17184.79</c:v>
                </c:pt>
                <c:pt idx="140">
                  <c:v>18304.419999999998</c:v>
                </c:pt>
                <c:pt idx="141">
                  <c:v>17838.490000000002</c:v>
                </c:pt>
                <c:pt idx="142">
                  <c:v>14551.46</c:v>
                </c:pt>
                <c:pt idx="143">
                  <c:v>12729.79</c:v>
                </c:pt>
                <c:pt idx="144">
                  <c:v>12842.21</c:v>
                </c:pt>
                <c:pt idx="145">
                  <c:v>12884.89</c:v>
                </c:pt>
                <c:pt idx="146">
                  <c:v>13222.83</c:v>
                </c:pt>
                <c:pt idx="147">
                  <c:v>12558.01</c:v>
                </c:pt>
                <c:pt idx="148">
                  <c:v>12573.12</c:v>
                </c:pt>
                <c:pt idx="149">
                  <c:v>23830.14</c:v>
                </c:pt>
                <c:pt idx="150">
                  <c:v>26624.22</c:v>
                </c:pt>
                <c:pt idx="151">
                  <c:v>16926.650000000001</c:v>
                </c:pt>
                <c:pt idx="152">
                  <c:v>15090.23</c:v>
                </c:pt>
                <c:pt idx="153">
                  <c:v>11280.32</c:v>
                </c:pt>
                <c:pt idx="154">
                  <c:v>9504.89</c:v>
                </c:pt>
                <c:pt idx="155">
                  <c:v>8779.7900000000009</c:v>
                </c:pt>
                <c:pt idx="156">
                  <c:v>6528.69</c:v>
                </c:pt>
                <c:pt idx="157">
                  <c:v>6558.6</c:v>
                </c:pt>
                <c:pt idx="158">
                  <c:v>13200.07</c:v>
                </c:pt>
                <c:pt idx="159">
                  <c:v>17223.400000000001</c:v>
                </c:pt>
                <c:pt idx="160">
                  <c:v>17517.61</c:v>
                </c:pt>
                <c:pt idx="161">
                  <c:v>17480.560000000001</c:v>
                </c:pt>
                <c:pt idx="162">
                  <c:v>17507.810000000001</c:v>
                </c:pt>
                <c:pt idx="163">
                  <c:v>17434.830000000002</c:v>
                </c:pt>
                <c:pt idx="164">
                  <c:v>17528.16</c:v>
                </c:pt>
                <c:pt idx="165">
                  <c:v>17452.36</c:v>
                </c:pt>
                <c:pt idx="166">
                  <c:v>31304.32</c:v>
                </c:pt>
                <c:pt idx="167">
                  <c:v>40143.620000000003</c:v>
                </c:pt>
                <c:pt idx="168">
                  <c:v>30174.57</c:v>
                </c:pt>
                <c:pt idx="169">
                  <c:v>0</c:v>
                </c:pt>
              </c:numCache>
            </c:numRef>
          </c:xVal>
          <c:yVal>
            <c:numRef>
              <c:f>Sheet1!$C$2:$C$171</c:f>
              <c:numCache>
                <c:formatCode>General</c:formatCode>
                <c:ptCount val="170"/>
                <c:pt idx="0">
                  <c:v>0.58642115891408531</c:v>
                </c:pt>
                <c:pt idx="1">
                  <c:v>0.54103948437315941</c:v>
                </c:pt>
                <c:pt idx="2">
                  <c:v>0.51297926492986412</c:v>
                </c:pt>
                <c:pt idx="3">
                  <c:v>0.52986471700520066</c:v>
                </c:pt>
                <c:pt idx="4">
                  <c:v>0.53801732435033689</c:v>
                </c:pt>
                <c:pt idx="5">
                  <c:v>0.64909768979955051</c:v>
                </c:pt>
                <c:pt idx="6">
                  <c:v>0.48162964580790441</c:v>
                </c:pt>
                <c:pt idx="7">
                  <c:v>0.4394210340439606</c:v>
                </c:pt>
                <c:pt idx="8">
                  <c:v>0.46727525141944509</c:v>
                </c:pt>
                <c:pt idx="9">
                  <c:v>0.46559481612720838</c:v>
                </c:pt>
                <c:pt idx="10">
                  <c:v>0.55944704142255142</c:v>
                </c:pt>
                <c:pt idx="11">
                  <c:v>0.65748552819270867</c:v>
                </c:pt>
                <c:pt idx="12">
                  <c:v>0.5825100663781162</c:v>
                </c:pt>
                <c:pt idx="13">
                  <c:v>0.57671073766337555</c:v>
                </c:pt>
                <c:pt idx="14">
                  <c:v>0.5060403038181438</c:v>
                </c:pt>
                <c:pt idx="15">
                  <c:v>0.23035994013226521</c:v>
                </c:pt>
                <c:pt idx="16">
                  <c:v>0.5235926450326911</c:v>
                </c:pt>
                <c:pt idx="17">
                  <c:v>0.50488627732903968</c:v>
                </c:pt>
                <c:pt idx="18">
                  <c:v>0.496088132170036</c:v>
                </c:pt>
                <c:pt idx="19">
                  <c:v>0.48490992104699271</c:v>
                </c:pt>
                <c:pt idx="20">
                  <c:v>0.48606024059233272</c:v>
                </c:pt>
                <c:pt idx="21">
                  <c:v>0.47716865214775628</c:v>
                </c:pt>
                <c:pt idx="22">
                  <c:v>0.47470107864880512</c:v>
                </c:pt>
                <c:pt idx="23">
                  <c:v>0.47080539185802345</c:v>
                </c:pt>
                <c:pt idx="24">
                  <c:v>0.45848453648442389</c:v>
                </c:pt>
                <c:pt idx="25">
                  <c:v>0.60961573696220661</c:v>
                </c:pt>
                <c:pt idx="26">
                  <c:v>0.6270460255040845</c:v>
                </c:pt>
                <c:pt idx="27">
                  <c:v>0.56587688094694399</c:v>
                </c:pt>
                <c:pt idx="28">
                  <c:v>0.64137936970272502</c:v>
                </c:pt>
                <c:pt idx="29">
                  <c:v>0.6660414219956251</c:v>
                </c:pt>
                <c:pt idx="30">
                  <c:v>0.65072245731188083</c:v>
                </c:pt>
                <c:pt idx="31">
                  <c:v>0.53382720714947463</c:v>
                </c:pt>
                <c:pt idx="32">
                  <c:v>0.51968460569948649</c:v>
                </c:pt>
                <c:pt idx="33">
                  <c:v>0.51220781247967528</c:v>
                </c:pt>
                <c:pt idx="34">
                  <c:v>0.58606998563110946</c:v>
                </c:pt>
                <c:pt idx="35">
                  <c:v>0.57687097780603658</c:v>
                </c:pt>
                <c:pt idx="36">
                  <c:v>0.57692396646755773</c:v>
                </c:pt>
                <c:pt idx="37">
                  <c:v>0.5903449213830938</c:v>
                </c:pt>
                <c:pt idx="38">
                  <c:v>0.59299870953457501</c:v>
                </c:pt>
                <c:pt idx="39">
                  <c:v>0.57536337571395568</c:v>
                </c:pt>
                <c:pt idx="40">
                  <c:v>0.57135521193484262</c:v>
                </c:pt>
                <c:pt idx="41">
                  <c:v>0.70327325210141878</c:v>
                </c:pt>
                <c:pt idx="42">
                  <c:v>0.6906085461757463</c:v>
                </c:pt>
                <c:pt idx="43">
                  <c:v>0.67703798184049169</c:v>
                </c:pt>
                <c:pt idx="44">
                  <c:v>0.74872612521278714</c:v>
                </c:pt>
                <c:pt idx="45">
                  <c:v>0.68617434814227762</c:v>
                </c:pt>
                <c:pt idx="46">
                  <c:v>0.78647200505634296</c:v>
                </c:pt>
                <c:pt idx="47">
                  <c:v>0.63606251669563207</c:v>
                </c:pt>
                <c:pt idx="48">
                  <c:v>0.64731590948527407</c:v>
                </c:pt>
                <c:pt idx="49">
                  <c:v>0.57651893482654637</c:v>
                </c:pt>
                <c:pt idx="50">
                  <c:v>0.52257291186918753</c:v>
                </c:pt>
                <c:pt idx="51">
                  <c:v>0.52934871589072485</c:v>
                </c:pt>
                <c:pt idx="52">
                  <c:v>0.7522477324473712</c:v>
                </c:pt>
                <c:pt idx="53">
                  <c:v>0.74410686643163171</c:v>
                </c:pt>
                <c:pt idx="54">
                  <c:v>0.69593495440544639</c:v>
                </c:pt>
                <c:pt idx="55">
                  <c:v>0.70796280302753012</c:v>
                </c:pt>
                <c:pt idx="56">
                  <c:v>0.7201133279794123</c:v>
                </c:pt>
                <c:pt idx="57">
                  <c:v>0.7240222106924834</c:v>
                </c:pt>
                <c:pt idx="58">
                  <c:v>0.73261131257363221</c:v>
                </c:pt>
                <c:pt idx="59">
                  <c:v>0.72229195779726418</c:v>
                </c:pt>
                <c:pt idx="60">
                  <c:v>0.7232693402907111</c:v>
                </c:pt>
                <c:pt idx="61">
                  <c:v>0.72321980978558209</c:v>
                </c:pt>
                <c:pt idx="62">
                  <c:v>0.72325805706492663</c:v>
                </c:pt>
                <c:pt idx="63">
                  <c:v>0.72247204877239213</c:v>
                </c:pt>
                <c:pt idx="64">
                  <c:v>0.61997550615462338</c:v>
                </c:pt>
                <c:pt idx="65">
                  <c:v>0.4426497767255006</c:v>
                </c:pt>
                <c:pt idx="66">
                  <c:v>0.44425837391482181</c:v>
                </c:pt>
                <c:pt idx="67">
                  <c:v>0.44351098564963226</c:v>
                </c:pt>
                <c:pt idx="68">
                  <c:v>0.44562198441458611</c:v>
                </c:pt>
                <c:pt idx="69">
                  <c:v>0.44239431420634306</c:v>
                </c:pt>
                <c:pt idx="70">
                  <c:v>0.55711516629587365</c:v>
                </c:pt>
                <c:pt idx="71">
                  <c:v>0.52219606334151225</c:v>
                </c:pt>
                <c:pt idx="72">
                  <c:v>0.59931616625707873</c:v>
                </c:pt>
                <c:pt idx="73">
                  <c:v>0.65089836650691002</c:v>
                </c:pt>
                <c:pt idx="74">
                  <c:v>0.66644177429849361</c:v>
                </c:pt>
                <c:pt idx="75">
                  <c:v>0.66664133140785364</c:v>
                </c:pt>
                <c:pt idx="76">
                  <c:v>0.66118846053071445</c:v>
                </c:pt>
                <c:pt idx="77">
                  <c:v>0.6571525744184622</c:v>
                </c:pt>
                <c:pt idx="78">
                  <c:v>0.65752908605472138</c:v>
                </c:pt>
                <c:pt idx="79">
                  <c:v>0.6557074523269586</c:v>
                </c:pt>
                <c:pt idx="80">
                  <c:v>0.65139595005758943</c:v>
                </c:pt>
                <c:pt idx="81">
                  <c:v>0.61044455288513855</c:v>
                </c:pt>
                <c:pt idx="82">
                  <c:v>0.61002161260222953</c:v>
                </c:pt>
                <c:pt idx="83">
                  <c:v>0.61356510152804089</c:v>
                </c:pt>
                <c:pt idx="84">
                  <c:v>0.61324885657024442</c:v>
                </c:pt>
                <c:pt idx="85">
                  <c:v>0.60462160442444246</c:v>
                </c:pt>
                <c:pt idx="86">
                  <c:v>0.58414920948150884</c:v>
                </c:pt>
                <c:pt idx="87">
                  <c:v>0.63860228711747247</c:v>
                </c:pt>
                <c:pt idx="88">
                  <c:v>0.64455944920932251</c:v>
                </c:pt>
                <c:pt idx="89">
                  <c:v>0.67895924580249911</c:v>
                </c:pt>
                <c:pt idx="90">
                  <c:v>0.62926255378782447</c:v>
                </c:pt>
                <c:pt idx="91">
                  <c:v>0.58419889263849079</c:v>
                </c:pt>
                <c:pt idx="92">
                  <c:v>0.58277030503941152</c:v>
                </c:pt>
                <c:pt idx="93">
                  <c:v>0.58504169362742997</c:v>
                </c:pt>
                <c:pt idx="94">
                  <c:v>0.59721033246796207</c:v>
                </c:pt>
                <c:pt idx="95">
                  <c:v>0.60064386857881935</c:v>
                </c:pt>
                <c:pt idx="96">
                  <c:v>0.59332488895058311</c:v>
                </c:pt>
                <c:pt idx="97">
                  <c:v>0.5984621636250621</c:v>
                </c:pt>
                <c:pt idx="98">
                  <c:v>0.61530442115240946</c:v>
                </c:pt>
                <c:pt idx="99">
                  <c:v>0.65559504222175169</c:v>
                </c:pt>
                <c:pt idx="100">
                  <c:v>0.67252476204011824</c:v>
                </c:pt>
                <c:pt idx="101">
                  <c:v>0.67454315622839789</c:v>
                </c:pt>
                <c:pt idx="102">
                  <c:v>0.63048926669855954</c:v>
                </c:pt>
                <c:pt idx="103">
                  <c:v>0.59901110792696222</c:v>
                </c:pt>
                <c:pt idx="104">
                  <c:v>0.5972549974613639</c:v>
                </c:pt>
                <c:pt idx="105">
                  <c:v>0.5991512696215453</c:v>
                </c:pt>
                <c:pt idx="106">
                  <c:v>0.60009906879069164</c:v>
                </c:pt>
                <c:pt idx="107">
                  <c:v>0.59509973503326652</c:v>
                </c:pt>
                <c:pt idx="108">
                  <c:v>0.51830365816258539</c:v>
                </c:pt>
                <c:pt idx="109">
                  <c:v>0.56498891591757749</c:v>
                </c:pt>
                <c:pt idx="110">
                  <c:v>0.59008654366165858</c:v>
                </c:pt>
                <c:pt idx="111">
                  <c:v>0.58901576124555621</c:v>
                </c:pt>
                <c:pt idx="112">
                  <c:v>0.64245251829034145</c:v>
                </c:pt>
                <c:pt idx="113">
                  <c:v>0.65699805152026469</c:v>
                </c:pt>
                <c:pt idx="114">
                  <c:v>0.66166845719237599</c:v>
                </c:pt>
                <c:pt idx="115">
                  <c:v>0.69314240790334236</c:v>
                </c:pt>
                <c:pt idx="116">
                  <c:v>0.50549999390116662</c:v>
                </c:pt>
                <c:pt idx="117">
                  <c:v>0.40852854520103721</c:v>
                </c:pt>
                <c:pt idx="118">
                  <c:v>0.41054974488592955</c:v>
                </c:pt>
                <c:pt idx="119">
                  <c:v>0.48168105347289242</c:v>
                </c:pt>
                <c:pt idx="120">
                  <c:v>0.54430855050322013</c:v>
                </c:pt>
                <c:pt idx="121">
                  <c:v>0.5437487186943184</c:v>
                </c:pt>
                <c:pt idx="122">
                  <c:v>0.53566093094411271</c:v>
                </c:pt>
                <c:pt idx="123">
                  <c:v>0.54433236033103349</c:v>
                </c:pt>
                <c:pt idx="124">
                  <c:v>0.47645075495801137</c:v>
                </c:pt>
                <c:pt idx="125">
                  <c:v>0.58789725674193216</c:v>
                </c:pt>
                <c:pt idx="126">
                  <c:v>0.5833363425708592</c:v>
                </c:pt>
                <c:pt idx="127">
                  <c:v>0.58509839391588292</c:v>
                </c:pt>
                <c:pt idx="128">
                  <c:v>0.59090399580431141</c:v>
                </c:pt>
                <c:pt idx="129">
                  <c:v>0.52120380853642534</c:v>
                </c:pt>
                <c:pt idx="130">
                  <c:v>0.52782689252490156</c:v>
                </c:pt>
                <c:pt idx="131">
                  <c:v>0.53344165781242614</c:v>
                </c:pt>
                <c:pt idx="132">
                  <c:v>0.53469759997022059</c:v>
                </c:pt>
                <c:pt idx="133">
                  <c:v>0.52475894981866389</c:v>
                </c:pt>
                <c:pt idx="134">
                  <c:v>0.53691268951848181</c:v>
                </c:pt>
                <c:pt idx="135">
                  <c:v>0.53634599222112211</c:v>
                </c:pt>
                <c:pt idx="136">
                  <c:v>0.53517270658086991</c:v>
                </c:pt>
                <c:pt idx="137">
                  <c:v>0.53806100181634409</c:v>
                </c:pt>
                <c:pt idx="138">
                  <c:v>0.53367880480012386</c:v>
                </c:pt>
                <c:pt idx="139">
                  <c:v>0.53394134310026564</c:v>
                </c:pt>
                <c:pt idx="140">
                  <c:v>0.54960933113382548</c:v>
                </c:pt>
                <c:pt idx="141">
                  <c:v>0.54321894825249273</c:v>
                </c:pt>
                <c:pt idx="142">
                  <c:v>0.49241086565604542</c:v>
                </c:pt>
                <c:pt idx="143">
                  <c:v>0.45906550320070943</c:v>
                </c:pt>
                <c:pt idx="144">
                  <c:v>0.46124966372999843</c:v>
                </c:pt>
                <c:pt idx="145">
                  <c:v>0.46207426315829109</c:v>
                </c:pt>
                <c:pt idx="146">
                  <c:v>0.46851538275927679</c:v>
                </c:pt>
                <c:pt idx="147">
                  <c:v>0.45569364406210749</c:v>
                </c:pt>
                <c:pt idx="148">
                  <c:v>0.45599192256806625</c:v>
                </c:pt>
                <c:pt idx="149">
                  <c:v>0.61370213962658904</c:v>
                </c:pt>
                <c:pt idx="150">
                  <c:v>0.63963288681445563</c:v>
                </c:pt>
                <c:pt idx="151">
                  <c:v>0.53017306858063717</c:v>
                </c:pt>
                <c:pt idx="152">
                  <c:v>0.50149932386691631</c:v>
                </c:pt>
                <c:pt idx="153">
                  <c:v>0.42923069429900396</c:v>
                </c:pt>
                <c:pt idx="154">
                  <c:v>0.38787727673945893</c:v>
                </c:pt>
                <c:pt idx="155">
                  <c:v>0.36921225965410126</c:v>
                </c:pt>
                <c:pt idx="156">
                  <c:v>0.30325533044509445</c:v>
                </c:pt>
                <c:pt idx="157">
                  <c:v>0.30422198101917569</c:v>
                </c:pt>
                <c:pt idx="158">
                  <c:v>0.46808642673582013</c:v>
                </c:pt>
                <c:pt idx="159">
                  <c:v>0.53449977345655642</c:v>
                </c:pt>
                <c:pt idx="160">
                  <c:v>0.53871148586873385</c:v>
                </c:pt>
                <c:pt idx="161">
                  <c:v>0.5381853022238533</c:v>
                </c:pt>
                <c:pt idx="162">
                  <c:v>0.53857242305772057</c:v>
                </c:pt>
                <c:pt idx="163">
                  <c:v>0.53753418778516804</c:v>
                </c:pt>
                <c:pt idx="164">
                  <c:v>0.53886109758436995</c:v>
                </c:pt>
                <c:pt idx="165">
                  <c:v>0.5377840009170366</c:v>
                </c:pt>
                <c:pt idx="166">
                  <c:v>0.67605614335768238</c:v>
                </c:pt>
                <c:pt idx="167">
                  <c:v>0.72798303774761253</c:v>
                </c:pt>
                <c:pt idx="168">
                  <c:v>0.66795478075386217</c:v>
                </c:pt>
                <c:pt idx="16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739-45BF-A697-4E752AB96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93840"/>
        <c:axId val="59491344"/>
      </c:scatterChart>
      <c:valAx>
        <c:axId val="18350307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Facebook</a:t>
                </a:r>
                <a:r>
                  <a:rPr lang="en-US" baseline="0"/>
                  <a:t> spend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£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226175"/>
        <c:crosses val="autoZero"/>
        <c:crossBetween val="midCat"/>
      </c:valAx>
      <c:valAx>
        <c:axId val="177722617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Modelled sales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30799"/>
        <c:crosses val="autoZero"/>
        <c:crossBetween val="midCat"/>
      </c:valAx>
      <c:valAx>
        <c:axId val="59491344"/>
        <c:scaling>
          <c:orientation val="minMax"/>
          <c:max val="1.2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solidFill>
            <a:schemeClr val="bg1"/>
          </a:solidFill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93840"/>
        <c:crosses val="max"/>
        <c:crossBetween val="midCat"/>
      </c:valAx>
      <c:valAx>
        <c:axId val="59493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491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Weekly TV</a:t>
            </a:r>
            <a:r>
              <a:rPr lang="en-GB" sz="1400" baseline="0"/>
              <a:t> Spend </a:t>
            </a:r>
            <a:endParaRPr lang="en-GB" sz="1400"/>
          </a:p>
        </c:rich>
      </c:tx>
      <c:layout>
        <c:manualLayout>
          <c:xMode val="edge"/>
          <c:yMode val="edge"/>
          <c:x val="0.4187687815833801"/>
          <c:y val="3.5023709948526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582137434464748E-2"/>
          <c:y val="8.8459403678984139E-2"/>
          <c:w val="0.85341442574894899"/>
          <c:h val="0.8002811077503779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5106FF"/>
            </a:solidFill>
            <a:ln>
              <a:noFill/>
            </a:ln>
            <a:effectLst/>
          </c:spPr>
          <c:invertIfNegative val="0"/>
          <c:cat>
            <c:numRef>
              <c:f>Sheet1!$A$2:$A$170</c:f>
              <c:numCache>
                <c:formatCode>m/d/yyyy</c:formatCode>
                <c:ptCount val="169"/>
                <c:pt idx="0">
                  <c:v>43472</c:v>
                </c:pt>
                <c:pt idx="1">
                  <c:v>43479</c:v>
                </c:pt>
                <c:pt idx="2">
                  <c:v>43486</c:v>
                </c:pt>
                <c:pt idx="3">
                  <c:v>43493</c:v>
                </c:pt>
                <c:pt idx="4">
                  <c:v>43500</c:v>
                </c:pt>
                <c:pt idx="5">
                  <c:v>43507</c:v>
                </c:pt>
                <c:pt idx="6">
                  <c:v>43514</c:v>
                </c:pt>
                <c:pt idx="7">
                  <c:v>43521</c:v>
                </c:pt>
                <c:pt idx="8">
                  <c:v>43528</c:v>
                </c:pt>
                <c:pt idx="9">
                  <c:v>43535</c:v>
                </c:pt>
                <c:pt idx="10">
                  <c:v>43542</c:v>
                </c:pt>
                <c:pt idx="11">
                  <c:v>43549</c:v>
                </c:pt>
                <c:pt idx="12">
                  <c:v>43556</c:v>
                </c:pt>
                <c:pt idx="13">
                  <c:v>43563</c:v>
                </c:pt>
                <c:pt idx="14">
                  <c:v>43570</c:v>
                </c:pt>
                <c:pt idx="15">
                  <c:v>43577</c:v>
                </c:pt>
                <c:pt idx="16">
                  <c:v>43584</c:v>
                </c:pt>
                <c:pt idx="17">
                  <c:v>43591</c:v>
                </c:pt>
                <c:pt idx="18">
                  <c:v>43598</c:v>
                </c:pt>
                <c:pt idx="19">
                  <c:v>43605</c:v>
                </c:pt>
                <c:pt idx="20">
                  <c:v>43612</c:v>
                </c:pt>
                <c:pt idx="21">
                  <c:v>43619</c:v>
                </c:pt>
                <c:pt idx="22">
                  <c:v>43626</c:v>
                </c:pt>
                <c:pt idx="23">
                  <c:v>43633</c:v>
                </c:pt>
                <c:pt idx="24">
                  <c:v>43640</c:v>
                </c:pt>
                <c:pt idx="25">
                  <c:v>43647</c:v>
                </c:pt>
                <c:pt idx="26">
                  <c:v>43654</c:v>
                </c:pt>
                <c:pt idx="27">
                  <c:v>43661</c:v>
                </c:pt>
                <c:pt idx="28">
                  <c:v>43668</c:v>
                </c:pt>
                <c:pt idx="29">
                  <c:v>43675</c:v>
                </c:pt>
                <c:pt idx="30">
                  <c:v>43682</c:v>
                </c:pt>
                <c:pt idx="31">
                  <c:v>43689</c:v>
                </c:pt>
                <c:pt idx="32">
                  <c:v>43696</c:v>
                </c:pt>
                <c:pt idx="33">
                  <c:v>43703</c:v>
                </c:pt>
                <c:pt idx="34">
                  <c:v>43710</c:v>
                </c:pt>
                <c:pt idx="35">
                  <c:v>43717</c:v>
                </c:pt>
                <c:pt idx="36">
                  <c:v>43724</c:v>
                </c:pt>
                <c:pt idx="37">
                  <c:v>43731</c:v>
                </c:pt>
                <c:pt idx="38">
                  <c:v>43738</c:v>
                </c:pt>
                <c:pt idx="39">
                  <c:v>43745</c:v>
                </c:pt>
                <c:pt idx="40">
                  <c:v>43752</c:v>
                </c:pt>
                <c:pt idx="41">
                  <c:v>43759</c:v>
                </c:pt>
                <c:pt idx="42">
                  <c:v>43766</c:v>
                </c:pt>
                <c:pt idx="43">
                  <c:v>43773</c:v>
                </c:pt>
                <c:pt idx="44">
                  <c:v>43780</c:v>
                </c:pt>
                <c:pt idx="45">
                  <c:v>43787</c:v>
                </c:pt>
                <c:pt idx="46">
                  <c:v>43794</c:v>
                </c:pt>
                <c:pt idx="47">
                  <c:v>43801</c:v>
                </c:pt>
                <c:pt idx="48">
                  <c:v>43808</c:v>
                </c:pt>
                <c:pt idx="49">
                  <c:v>43815</c:v>
                </c:pt>
                <c:pt idx="50">
                  <c:v>43822</c:v>
                </c:pt>
                <c:pt idx="51">
                  <c:v>43829</c:v>
                </c:pt>
                <c:pt idx="52">
                  <c:v>43836</c:v>
                </c:pt>
                <c:pt idx="53">
                  <c:v>43843</c:v>
                </c:pt>
                <c:pt idx="54">
                  <c:v>43850</c:v>
                </c:pt>
                <c:pt idx="55">
                  <c:v>43857</c:v>
                </c:pt>
                <c:pt idx="56">
                  <c:v>43864</c:v>
                </c:pt>
                <c:pt idx="57">
                  <c:v>43871</c:v>
                </c:pt>
                <c:pt idx="58">
                  <c:v>43878</c:v>
                </c:pt>
                <c:pt idx="59">
                  <c:v>43885</c:v>
                </c:pt>
                <c:pt idx="60">
                  <c:v>43892</c:v>
                </c:pt>
                <c:pt idx="61">
                  <c:v>43899</c:v>
                </c:pt>
                <c:pt idx="62">
                  <c:v>43906</c:v>
                </c:pt>
                <c:pt idx="63">
                  <c:v>43913</c:v>
                </c:pt>
                <c:pt idx="64">
                  <c:v>43920</c:v>
                </c:pt>
                <c:pt idx="65">
                  <c:v>43927</c:v>
                </c:pt>
                <c:pt idx="66">
                  <c:v>43934</c:v>
                </c:pt>
                <c:pt idx="67">
                  <c:v>43941</c:v>
                </c:pt>
                <c:pt idx="68">
                  <c:v>43948</c:v>
                </c:pt>
                <c:pt idx="69">
                  <c:v>43955</c:v>
                </c:pt>
                <c:pt idx="70">
                  <c:v>43962</c:v>
                </c:pt>
                <c:pt idx="71">
                  <c:v>43969</c:v>
                </c:pt>
                <c:pt idx="72">
                  <c:v>43976</c:v>
                </c:pt>
                <c:pt idx="73">
                  <c:v>43983</c:v>
                </c:pt>
                <c:pt idx="74">
                  <c:v>43990</c:v>
                </c:pt>
                <c:pt idx="75">
                  <c:v>43997</c:v>
                </c:pt>
                <c:pt idx="76">
                  <c:v>44004</c:v>
                </c:pt>
                <c:pt idx="77">
                  <c:v>44011</c:v>
                </c:pt>
                <c:pt idx="78">
                  <c:v>44018</c:v>
                </c:pt>
                <c:pt idx="79">
                  <c:v>44025</c:v>
                </c:pt>
                <c:pt idx="80">
                  <c:v>44032</c:v>
                </c:pt>
                <c:pt idx="81">
                  <c:v>44039</c:v>
                </c:pt>
                <c:pt idx="82">
                  <c:v>44046</c:v>
                </c:pt>
                <c:pt idx="83">
                  <c:v>44053</c:v>
                </c:pt>
                <c:pt idx="84">
                  <c:v>44060</c:v>
                </c:pt>
                <c:pt idx="85">
                  <c:v>44067</c:v>
                </c:pt>
                <c:pt idx="86">
                  <c:v>44074</c:v>
                </c:pt>
                <c:pt idx="87">
                  <c:v>44081</c:v>
                </c:pt>
                <c:pt idx="88">
                  <c:v>44088</c:v>
                </c:pt>
                <c:pt idx="89">
                  <c:v>44095</c:v>
                </c:pt>
                <c:pt idx="90">
                  <c:v>44102</c:v>
                </c:pt>
                <c:pt idx="91">
                  <c:v>44109</c:v>
                </c:pt>
                <c:pt idx="92">
                  <c:v>44116</c:v>
                </c:pt>
                <c:pt idx="93">
                  <c:v>44123</c:v>
                </c:pt>
                <c:pt idx="94">
                  <c:v>44130</c:v>
                </c:pt>
                <c:pt idx="95">
                  <c:v>44137</c:v>
                </c:pt>
                <c:pt idx="96">
                  <c:v>44144</c:v>
                </c:pt>
                <c:pt idx="97">
                  <c:v>44151</c:v>
                </c:pt>
                <c:pt idx="98">
                  <c:v>44158</c:v>
                </c:pt>
                <c:pt idx="99">
                  <c:v>44165</c:v>
                </c:pt>
                <c:pt idx="100">
                  <c:v>44172</c:v>
                </c:pt>
                <c:pt idx="101">
                  <c:v>44179</c:v>
                </c:pt>
                <c:pt idx="102">
                  <c:v>44186</c:v>
                </c:pt>
                <c:pt idx="103">
                  <c:v>44193</c:v>
                </c:pt>
                <c:pt idx="104">
                  <c:v>44200</c:v>
                </c:pt>
                <c:pt idx="105">
                  <c:v>44207</c:v>
                </c:pt>
                <c:pt idx="106">
                  <c:v>44214</c:v>
                </c:pt>
                <c:pt idx="107">
                  <c:v>44221</c:v>
                </c:pt>
                <c:pt idx="108">
                  <c:v>44228</c:v>
                </c:pt>
                <c:pt idx="109">
                  <c:v>44235</c:v>
                </c:pt>
                <c:pt idx="110">
                  <c:v>44242</c:v>
                </c:pt>
                <c:pt idx="111">
                  <c:v>44249</c:v>
                </c:pt>
                <c:pt idx="112">
                  <c:v>44256</c:v>
                </c:pt>
                <c:pt idx="113">
                  <c:v>44263</c:v>
                </c:pt>
                <c:pt idx="114">
                  <c:v>44270</c:v>
                </c:pt>
                <c:pt idx="115">
                  <c:v>44277</c:v>
                </c:pt>
                <c:pt idx="116">
                  <c:v>44284</c:v>
                </c:pt>
                <c:pt idx="117">
                  <c:v>44291</c:v>
                </c:pt>
                <c:pt idx="118">
                  <c:v>44298</c:v>
                </c:pt>
                <c:pt idx="119">
                  <c:v>44305</c:v>
                </c:pt>
                <c:pt idx="120">
                  <c:v>44312</c:v>
                </c:pt>
                <c:pt idx="121">
                  <c:v>44319</c:v>
                </c:pt>
                <c:pt idx="122">
                  <c:v>44326</c:v>
                </c:pt>
                <c:pt idx="123">
                  <c:v>44333</c:v>
                </c:pt>
                <c:pt idx="124">
                  <c:v>44340</c:v>
                </c:pt>
                <c:pt idx="125">
                  <c:v>44347</c:v>
                </c:pt>
                <c:pt idx="126">
                  <c:v>44354</c:v>
                </c:pt>
                <c:pt idx="127">
                  <c:v>44361</c:v>
                </c:pt>
                <c:pt idx="128">
                  <c:v>44368</c:v>
                </c:pt>
                <c:pt idx="129">
                  <c:v>44375</c:v>
                </c:pt>
                <c:pt idx="130">
                  <c:v>44382</c:v>
                </c:pt>
                <c:pt idx="131">
                  <c:v>44389</c:v>
                </c:pt>
                <c:pt idx="132">
                  <c:v>44396</c:v>
                </c:pt>
                <c:pt idx="133">
                  <c:v>44403</c:v>
                </c:pt>
                <c:pt idx="134">
                  <c:v>44410</c:v>
                </c:pt>
                <c:pt idx="135">
                  <c:v>44417</c:v>
                </c:pt>
                <c:pt idx="136">
                  <c:v>44424</c:v>
                </c:pt>
                <c:pt idx="137">
                  <c:v>44431</c:v>
                </c:pt>
                <c:pt idx="138">
                  <c:v>44438</c:v>
                </c:pt>
                <c:pt idx="139">
                  <c:v>44445</c:v>
                </c:pt>
                <c:pt idx="140">
                  <c:v>44452</c:v>
                </c:pt>
                <c:pt idx="141">
                  <c:v>44459</c:v>
                </c:pt>
                <c:pt idx="142">
                  <c:v>44466</c:v>
                </c:pt>
                <c:pt idx="143">
                  <c:v>44473</c:v>
                </c:pt>
                <c:pt idx="144">
                  <c:v>44480</c:v>
                </c:pt>
                <c:pt idx="145">
                  <c:v>44487</c:v>
                </c:pt>
                <c:pt idx="146">
                  <c:v>44494</c:v>
                </c:pt>
                <c:pt idx="147">
                  <c:v>44501</c:v>
                </c:pt>
                <c:pt idx="148">
                  <c:v>44508</c:v>
                </c:pt>
                <c:pt idx="149">
                  <c:v>44515</c:v>
                </c:pt>
                <c:pt idx="150">
                  <c:v>44522</c:v>
                </c:pt>
                <c:pt idx="151">
                  <c:v>44529</c:v>
                </c:pt>
                <c:pt idx="152">
                  <c:v>44536</c:v>
                </c:pt>
                <c:pt idx="153">
                  <c:v>44543</c:v>
                </c:pt>
                <c:pt idx="154">
                  <c:v>44550</c:v>
                </c:pt>
                <c:pt idx="155">
                  <c:v>44557</c:v>
                </c:pt>
                <c:pt idx="156">
                  <c:v>44564</c:v>
                </c:pt>
                <c:pt idx="157">
                  <c:v>44571</c:v>
                </c:pt>
                <c:pt idx="158">
                  <c:v>44578</c:v>
                </c:pt>
                <c:pt idx="159">
                  <c:v>44585</c:v>
                </c:pt>
                <c:pt idx="160">
                  <c:v>44592</c:v>
                </c:pt>
                <c:pt idx="161">
                  <c:v>44599</c:v>
                </c:pt>
                <c:pt idx="162">
                  <c:v>44606</c:v>
                </c:pt>
                <c:pt idx="163">
                  <c:v>44613</c:v>
                </c:pt>
                <c:pt idx="164">
                  <c:v>44620</c:v>
                </c:pt>
                <c:pt idx="165">
                  <c:v>44627</c:v>
                </c:pt>
                <c:pt idx="166">
                  <c:v>44634</c:v>
                </c:pt>
                <c:pt idx="167">
                  <c:v>44641</c:v>
                </c:pt>
                <c:pt idx="168">
                  <c:v>44648</c:v>
                </c:pt>
              </c:numCache>
            </c:numRef>
          </c:cat>
          <c:val>
            <c:numRef>
              <c:f>Sheet1!$B$2:$B$170</c:f>
              <c:numCache>
                <c:formatCode>General</c:formatCode>
                <c:ptCount val="1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480553.68199999997</c:v>
                </c:pt>
                <c:pt idx="16">
                  <c:v>281564.09590000001</c:v>
                </c:pt>
                <c:pt idx="17">
                  <c:v>315797.59000000003</c:v>
                </c:pt>
                <c:pt idx="18">
                  <c:v>149484.96739999999</c:v>
                </c:pt>
                <c:pt idx="19">
                  <c:v>179946.1874</c:v>
                </c:pt>
                <c:pt idx="20">
                  <c:v>0</c:v>
                </c:pt>
                <c:pt idx="21">
                  <c:v>169520.52290000001</c:v>
                </c:pt>
                <c:pt idx="22">
                  <c:v>153827.4074</c:v>
                </c:pt>
                <c:pt idx="23">
                  <c:v>157859.1722</c:v>
                </c:pt>
                <c:pt idx="24">
                  <c:v>132448.9325</c:v>
                </c:pt>
                <c:pt idx="25">
                  <c:v>75047.145990000005</c:v>
                </c:pt>
                <c:pt idx="26">
                  <c:v>90620.000020000007</c:v>
                </c:pt>
                <c:pt idx="27">
                  <c:v>77461.394350000002</c:v>
                </c:pt>
                <c:pt idx="28">
                  <c:v>79195.163419999997</c:v>
                </c:pt>
                <c:pt idx="29">
                  <c:v>81600.392179999995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219014.1177</c:v>
                </c:pt>
                <c:pt idx="35">
                  <c:v>193483.61660000001</c:v>
                </c:pt>
                <c:pt idx="36">
                  <c:v>214727.7996</c:v>
                </c:pt>
                <c:pt idx="37">
                  <c:v>201866.84099999999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347762.9595</c:v>
                </c:pt>
                <c:pt idx="57">
                  <c:v>341956.28820000001</c:v>
                </c:pt>
                <c:pt idx="58">
                  <c:v>332715.18329999998</c:v>
                </c:pt>
                <c:pt idx="59">
                  <c:v>315313.31449999998</c:v>
                </c:pt>
                <c:pt idx="60">
                  <c:v>257337.5373</c:v>
                </c:pt>
                <c:pt idx="61">
                  <c:v>132434.23579999999</c:v>
                </c:pt>
                <c:pt idx="62">
                  <c:v>183681.32569999999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287460.97080000001</c:v>
                </c:pt>
                <c:pt idx="79">
                  <c:v>0</c:v>
                </c:pt>
                <c:pt idx="80">
                  <c:v>239851.2818</c:v>
                </c:pt>
                <c:pt idx="81">
                  <c:v>0</c:v>
                </c:pt>
                <c:pt idx="82">
                  <c:v>308696.95419999998</c:v>
                </c:pt>
                <c:pt idx="83">
                  <c:v>0</c:v>
                </c:pt>
                <c:pt idx="84">
                  <c:v>337037.04580000002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367859.14429999999</c:v>
                </c:pt>
                <c:pt idx="92">
                  <c:v>0</c:v>
                </c:pt>
                <c:pt idx="93">
                  <c:v>456808.42009999999</c:v>
                </c:pt>
                <c:pt idx="94">
                  <c:v>0</c:v>
                </c:pt>
                <c:pt idx="95">
                  <c:v>425000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274075.7794</c:v>
                </c:pt>
                <c:pt idx="105">
                  <c:v>262201.05670000002</c:v>
                </c:pt>
                <c:pt idx="106">
                  <c:v>281015.16399999999</c:v>
                </c:pt>
                <c:pt idx="107">
                  <c:v>0</c:v>
                </c:pt>
                <c:pt idx="108">
                  <c:v>309604.19829999999</c:v>
                </c:pt>
                <c:pt idx="109">
                  <c:v>0</c:v>
                </c:pt>
                <c:pt idx="110">
                  <c:v>273833.80170000001</c:v>
                </c:pt>
                <c:pt idx="111">
                  <c:v>0</c:v>
                </c:pt>
                <c:pt idx="112">
                  <c:v>309815.28909999999</c:v>
                </c:pt>
                <c:pt idx="113">
                  <c:v>0</c:v>
                </c:pt>
                <c:pt idx="114">
                  <c:v>303352.71090000001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94202.44</c:v>
                </c:pt>
                <c:pt idx="123">
                  <c:v>294950.0589</c:v>
                </c:pt>
                <c:pt idx="124">
                  <c:v>313181.59789999999</c:v>
                </c:pt>
                <c:pt idx="125">
                  <c:v>364544.7488</c:v>
                </c:pt>
                <c:pt idx="126">
                  <c:v>0</c:v>
                </c:pt>
                <c:pt idx="127">
                  <c:v>363394.25890000002</c:v>
                </c:pt>
                <c:pt idx="128">
                  <c:v>437913.88880000002</c:v>
                </c:pt>
                <c:pt idx="129">
                  <c:v>425516.72249999997</c:v>
                </c:pt>
                <c:pt idx="130">
                  <c:v>310677.49540000001</c:v>
                </c:pt>
                <c:pt idx="131">
                  <c:v>203969.7016</c:v>
                </c:pt>
                <c:pt idx="132">
                  <c:v>0</c:v>
                </c:pt>
                <c:pt idx="133">
                  <c:v>240613.27170000001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245034.95</c:v>
                </c:pt>
                <c:pt idx="139">
                  <c:v>332276.59360000002</c:v>
                </c:pt>
                <c:pt idx="140">
                  <c:v>0</c:v>
                </c:pt>
                <c:pt idx="141">
                  <c:v>323340.05930000002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283879.46990000003</c:v>
                </c:pt>
                <c:pt idx="148">
                  <c:v>299872.67940000002</c:v>
                </c:pt>
                <c:pt idx="149">
                  <c:v>251893.05069999999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203218</c:v>
                </c:pt>
                <c:pt idx="159">
                  <c:v>0</c:v>
                </c:pt>
                <c:pt idx="160">
                  <c:v>175817</c:v>
                </c:pt>
                <c:pt idx="161">
                  <c:v>0</c:v>
                </c:pt>
                <c:pt idx="162">
                  <c:v>189517</c:v>
                </c:pt>
                <c:pt idx="163">
                  <c:v>0</c:v>
                </c:pt>
                <c:pt idx="164">
                  <c:v>230618</c:v>
                </c:pt>
                <c:pt idx="165">
                  <c:v>250865</c:v>
                </c:pt>
                <c:pt idx="166">
                  <c:v>198550</c:v>
                </c:pt>
                <c:pt idx="167">
                  <c:v>214244</c:v>
                </c:pt>
                <c:pt idx="168">
                  <c:v>246132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1-41AC-BF66-112428200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20131455"/>
        <c:axId val="1320131039"/>
      </c:barChar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Range lower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Sheet1!$A$2:$A$170</c:f>
              <c:numCache>
                <c:formatCode>m/d/yyyy</c:formatCode>
                <c:ptCount val="169"/>
                <c:pt idx="0">
                  <c:v>43472</c:v>
                </c:pt>
                <c:pt idx="1">
                  <c:v>43479</c:v>
                </c:pt>
                <c:pt idx="2">
                  <c:v>43486</c:v>
                </c:pt>
                <c:pt idx="3">
                  <c:v>43493</c:v>
                </c:pt>
                <c:pt idx="4">
                  <c:v>43500</c:v>
                </c:pt>
                <c:pt idx="5">
                  <c:v>43507</c:v>
                </c:pt>
                <c:pt idx="6">
                  <c:v>43514</c:v>
                </c:pt>
                <c:pt idx="7">
                  <c:v>43521</c:v>
                </c:pt>
                <c:pt idx="8">
                  <c:v>43528</c:v>
                </c:pt>
                <c:pt idx="9">
                  <c:v>43535</c:v>
                </c:pt>
                <c:pt idx="10">
                  <c:v>43542</c:v>
                </c:pt>
                <c:pt idx="11">
                  <c:v>43549</c:v>
                </c:pt>
                <c:pt idx="12">
                  <c:v>43556</c:v>
                </c:pt>
                <c:pt idx="13">
                  <c:v>43563</c:v>
                </c:pt>
                <c:pt idx="14">
                  <c:v>43570</c:v>
                </c:pt>
                <c:pt idx="15">
                  <c:v>43577</c:v>
                </c:pt>
                <c:pt idx="16">
                  <c:v>43584</c:v>
                </c:pt>
                <c:pt idx="17">
                  <c:v>43591</c:v>
                </c:pt>
                <c:pt idx="18">
                  <c:v>43598</c:v>
                </c:pt>
                <c:pt idx="19">
                  <c:v>43605</c:v>
                </c:pt>
                <c:pt idx="20">
                  <c:v>43612</c:v>
                </c:pt>
                <c:pt idx="21">
                  <c:v>43619</c:v>
                </c:pt>
                <c:pt idx="22">
                  <c:v>43626</c:v>
                </c:pt>
                <c:pt idx="23">
                  <c:v>43633</c:v>
                </c:pt>
                <c:pt idx="24">
                  <c:v>43640</c:v>
                </c:pt>
                <c:pt idx="25">
                  <c:v>43647</c:v>
                </c:pt>
                <c:pt idx="26">
                  <c:v>43654</c:v>
                </c:pt>
                <c:pt idx="27">
                  <c:v>43661</c:v>
                </c:pt>
                <c:pt idx="28">
                  <c:v>43668</c:v>
                </c:pt>
                <c:pt idx="29">
                  <c:v>43675</c:v>
                </c:pt>
                <c:pt idx="30">
                  <c:v>43682</c:v>
                </c:pt>
                <c:pt idx="31">
                  <c:v>43689</c:v>
                </c:pt>
                <c:pt idx="32">
                  <c:v>43696</c:v>
                </c:pt>
                <c:pt idx="33">
                  <c:v>43703</c:v>
                </c:pt>
                <c:pt idx="34">
                  <c:v>43710</c:v>
                </c:pt>
                <c:pt idx="35">
                  <c:v>43717</c:v>
                </c:pt>
                <c:pt idx="36">
                  <c:v>43724</c:v>
                </c:pt>
                <c:pt idx="37">
                  <c:v>43731</c:v>
                </c:pt>
                <c:pt idx="38">
                  <c:v>43738</c:v>
                </c:pt>
                <c:pt idx="39">
                  <c:v>43745</c:v>
                </c:pt>
                <c:pt idx="40">
                  <c:v>43752</c:v>
                </c:pt>
                <c:pt idx="41">
                  <c:v>43759</c:v>
                </c:pt>
                <c:pt idx="42">
                  <c:v>43766</c:v>
                </c:pt>
                <c:pt idx="43">
                  <c:v>43773</c:v>
                </c:pt>
                <c:pt idx="44">
                  <c:v>43780</c:v>
                </c:pt>
                <c:pt idx="45">
                  <c:v>43787</c:v>
                </c:pt>
                <c:pt idx="46">
                  <c:v>43794</c:v>
                </c:pt>
                <c:pt idx="47">
                  <c:v>43801</c:v>
                </c:pt>
                <c:pt idx="48">
                  <c:v>43808</c:v>
                </c:pt>
                <c:pt idx="49">
                  <c:v>43815</c:v>
                </c:pt>
                <c:pt idx="50">
                  <c:v>43822</c:v>
                </c:pt>
                <c:pt idx="51">
                  <c:v>43829</c:v>
                </c:pt>
                <c:pt idx="52">
                  <c:v>43836</c:v>
                </c:pt>
                <c:pt idx="53">
                  <c:v>43843</c:v>
                </c:pt>
                <c:pt idx="54">
                  <c:v>43850</c:v>
                </c:pt>
                <c:pt idx="55">
                  <c:v>43857</c:v>
                </c:pt>
                <c:pt idx="56">
                  <c:v>43864</c:v>
                </c:pt>
                <c:pt idx="57">
                  <c:v>43871</c:v>
                </c:pt>
                <c:pt idx="58">
                  <c:v>43878</c:v>
                </c:pt>
                <c:pt idx="59">
                  <c:v>43885</c:v>
                </c:pt>
                <c:pt idx="60">
                  <c:v>43892</c:v>
                </c:pt>
                <c:pt idx="61">
                  <c:v>43899</c:v>
                </c:pt>
                <c:pt idx="62">
                  <c:v>43906</c:v>
                </c:pt>
                <c:pt idx="63">
                  <c:v>43913</c:v>
                </c:pt>
                <c:pt idx="64">
                  <c:v>43920</c:v>
                </c:pt>
                <c:pt idx="65">
                  <c:v>43927</c:v>
                </c:pt>
                <c:pt idx="66">
                  <c:v>43934</c:v>
                </c:pt>
                <c:pt idx="67">
                  <c:v>43941</c:v>
                </c:pt>
                <c:pt idx="68">
                  <c:v>43948</c:v>
                </c:pt>
                <c:pt idx="69">
                  <c:v>43955</c:v>
                </c:pt>
                <c:pt idx="70">
                  <c:v>43962</c:v>
                </c:pt>
                <c:pt idx="71">
                  <c:v>43969</c:v>
                </c:pt>
                <c:pt idx="72">
                  <c:v>43976</c:v>
                </c:pt>
                <c:pt idx="73">
                  <c:v>43983</c:v>
                </c:pt>
                <c:pt idx="74">
                  <c:v>43990</c:v>
                </c:pt>
                <c:pt idx="75">
                  <c:v>43997</c:v>
                </c:pt>
                <c:pt idx="76">
                  <c:v>44004</c:v>
                </c:pt>
                <c:pt idx="77">
                  <c:v>44011</c:v>
                </c:pt>
                <c:pt idx="78">
                  <c:v>44018</c:v>
                </c:pt>
                <c:pt idx="79">
                  <c:v>44025</c:v>
                </c:pt>
                <c:pt idx="80">
                  <c:v>44032</c:v>
                </c:pt>
                <c:pt idx="81">
                  <c:v>44039</c:v>
                </c:pt>
                <c:pt idx="82">
                  <c:v>44046</c:v>
                </c:pt>
                <c:pt idx="83">
                  <c:v>44053</c:v>
                </c:pt>
                <c:pt idx="84">
                  <c:v>44060</c:v>
                </c:pt>
                <c:pt idx="85">
                  <c:v>44067</c:v>
                </c:pt>
                <c:pt idx="86">
                  <c:v>44074</c:v>
                </c:pt>
                <c:pt idx="87">
                  <c:v>44081</c:v>
                </c:pt>
                <c:pt idx="88">
                  <c:v>44088</c:v>
                </c:pt>
                <c:pt idx="89">
                  <c:v>44095</c:v>
                </c:pt>
                <c:pt idx="90">
                  <c:v>44102</c:v>
                </c:pt>
                <c:pt idx="91">
                  <c:v>44109</c:v>
                </c:pt>
                <c:pt idx="92">
                  <c:v>44116</c:v>
                </c:pt>
                <c:pt idx="93">
                  <c:v>44123</c:v>
                </c:pt>
                <c:pt idx="94">
                  <c:v>44130</c:v>
                </c:pt>
                <c:pt idx="95">
                  <c:v>44137</c:v>
                </c:pt>
                <c:pt idx="96">
                  <c:v>44144</c:v>
                </c:pt>
                <c:pt idx="97">
                  <c:v>44151</c:v>
                </c:pt>
                <c:pt idx="98">
                  <c:v>44158</c:v>
                </c:pt>
                <c:pt idx="99">
                  <c:v>44165</c:v>
                </c:pt>
                <c:pt idx="100">
                  <c:v>44172</c:v>
                </c:pt>
                <c:pt idx="101">
                  <c:v>44179</c:v>
                </c:pt>
                <c:pt idx="102">
                  <c:v>44186</c:v>
                </c:pt>
                <c:pt idx="103">
                  <c:v>44193</c:v>
                </c:pt>
                <c:pt idx="104">
                  <c:v>44200</c:v>
                </c:pt>
                <c:pt idx="105">
                  <c:v>44207</c:v>
                </c:pt>
                <c:pt idx="106">
                  <c:v>44214</c:v>
                </c:pt>
                <c:pt idx="107">
                  <c:v>44221</c:v>
                </c:pt>
                <c:pt idx="108">
                  <c:v>44228</c:v>
                </c:pt>
                <c:pt idx="109">
                  <c:v>44235</c:v>
                </c:pt>
                <c:pt idx="110">
                  <c:v>44242</c:v>
                </c:pt>
                <c:pt idx="111">
                  <c:v>44249</c:v>
                </c:pt>
                <c:pt idx="112">
                  <c:v>44256</c:v>
                </c:pt>
                <c:pt idx="113">
                  <c:v>44263</c:v>
                </c:pt>
                <c:pt idx="114">
                  <c:v>44270</c:v>
                </c:pt>
                <c:pt idx="115">
                  <c:v>44277</c:v>
                </c:pt>
                <c:pt idx="116">
                  <c:v>44284</c:v>
                </c:pt>
                <c:pt idx="117">
                  <c:v>44291</c:v>
                </c:pt>
                <c:pt idx="118">
                  <c:v>44298</c:v>
                </c:pt>
                <c:pt idx="119">
                  <c:v>44305</c:v>
                </c:pt>
                <c:pt idx="120">
                  <c:v>44312</c:v>
                </c:pt>
                <c:pt idx="121">
                  <c:v>44319</c:v>
                </c:pt>
                <c:pt idx="122">
                  <c:v>44326</c:v>
                </c:pt>
                <c:pt idx="123">
                  <c:v>44333</c:v>
                </c:pt>
                <c:pt idx="124">
                  <c:v>44340</c:v>
                </c:pt>
                <c:pt idx="125">
                  <c:v>44347</c:v>
                </c:pt>
                <c:pt idx="126">
                  <c:v>44354</c:v>
                </c:pt>
                <c:pt idx="127">
                  <c:v>44361</c:v>
                </c:pt>
                <c:pt idx="128">
                  <c:v>44368</c:v>
                </c:pt>
                <c:pt idx="129">
                  <c:v>44375</c:v>
                </c:pt>
                <c:pt idx="130">
                  <c:v>44382</c:v>
                </c:pt>
                <c:pt idx="131">
                  <c:v>44389</c:v>
                </c:pt>
                <c:pt idx="132">
                  <c:v>44396</c:v>
                </c:pt>
                <c:pt idx="133">
                  <c:v>44403</c:v>
                </c:pt>
                <c:pt idx="134">
                  <c:v>44410</c:v>
                </c:pt>
                <c:pt idx="135">
                  <c:v>44417</c:v>
                </c:pt>
                <c:pt idx="136">
                  <c:v>44424</c:v>
                </c:pt>
                <c:pt idx="137">
                  <c:v>44431</c:v>
                </c:pt>
                <c:pt idx="138">
                  <c:v>44438</c:v>
                </c:pt>
                <c:pt idx="139">
                  <c:v>44445</c:v>
                </c:pt>
                <c:pt idx="140">
                  <c:v>44452</c:v>
                </c:pt>
                <c:pt idx="141">
                  <c:v>44459</c:v>
                </c:pt>
                <c:pt idx="142">
                  <c:v>44466</c:v>
                </c:pt>
                <c:pt idx="143">
                  <c:v>44473</c:v>
                </c:pt>
                <c:pt idx="144">
                  <c:v>44480</c:v>
                </c:pt>
                <c:pt idx="145">
                  <c:v>44487</c:v>
                </c:pt>
                <c:pt idx="146">
                  <c:v>44494</c:v>
                </c:pt>
                <c:pt idx="147">
                  <c:v>44501</c:v>
                </c:pt>
                <c:pt idx="148">
                  <c:v>44508</c:v>
                </c:pt>
                <c:pt idx="149">
                  <c:v>44515</c:v>
                </c:pt>
                <c:pt idx="150">
                  <c:v>44522</c:v>
                </c:pt>
                <c:pt idx="151">
                  <c:v>44529</c:v>
                </c:pt>
                <c:pt idx="152">
                  <c:v>44536</c:v>
                </c:pt>
                <c:pt idx="153">
                  <c:v>44543</c:v>
                </c:pt>
                <c:pt idx="154">
                  <c:v>44550</c:v>
                </c:pt>
                <c:pt idx="155">
                  <c:v>44557</c:v>
                </c:pt>
                <c:pt idx="156">
                  <c:v>44564</c:v>
                </c:pt>
                <c:pt idx="157">
                  <c:v>44571</c:v>
                </c:pt>
                <c:pt idx="158">
                  <c:v>44578</c:v>
                </c:pt>
                <c:pt idx="159">
                  <c:v>44585</c:v>
                </c:pt>
                <c:pt idx="160">
                  <c:v>44592</c:v>
                </c:pt>
                <c:pt idx="161">
                  <c:v>44599</c:v>
                </c:pt>
                <c:pt idx="162">
                  <c:v>44606</c:v>
                </c:pt>
                <c:pt idx="163">
                  <c:v>44613</c:v>
                </c:pt>
                <c:pt idx="164">
                  <c:v>44620</c:v>
                </c:pt>
                <c:pt idx="165">
                  <c:v>44627</c:v>
                </c:pt>
                <c:pt idx="166">
                  <c:v>44634</c:v>
                </c:pt>
                <c:pt idx="167">
                  <c:v>44641</c:v>
                </c:pt>
                <c:pt idx="168">
                  <c:v>44648</c:v>
                </c:pt>
              </c:numCache>
            </c:numRef>
          </c:cat>
          <c:val>
            <c:numRef>
              <c:f>Sheet1!$C$2:$C$170</c:f>
              <c:numCache>
                <c:formatCode>General</c:formatCode>
                <c:ptCount val="169"/>
                <c:pt idx="0">
                  <c:v>200000</c:v>
                </c:pt>
                <c:pt idx="1">
                  <c:v>200000</c:v>
                </c:pt>
                <c:pt idx="2">
                  <c:v>200000</c:v>
                </c:pt>
                <c:pt idx="3">
                  <c:v>200000</c:v>
                </c:pt>
                <c:pt idx="4">
                  <c:v>200000</c:v>
                </c:pt>
                <c:pt idx="5">
                  <c:v>200000</c:v>
                </c:pt>
                <c:pt idx="6">
                  <c:v>200000</c:v>
                </c:pt>
                <c:pt idx="7">
                  <c:v>200000</c:v>
                </c:pt>
                <c:pt idx="8">
                  <c:v>200000</c:v>
                </c:pt>
                <c:pt idx="9">
                  <c:v>200000</c:v>
                </c:pt>
                <c:pt idx="10">
                  <c:v>200000</c:v>
                </c:pt>
                <c:pt idx="11">
                  <c:v>200000</c:v>
                </c:pt>
                <c:pt idx="12">
                  <c:v>200000</c:v>
                </c:pt>
                <c:pt idx="13">
                  <c:v>200000</c:v>
                </c:pt>
                <c:pt idx="14">
                  <c:v>200000</c:v>
                </c:pt>
                <c:pt idx="15">
                  <c:v>200000</c:v>
                </c:pt>
                <c:pt idx="16">
                  <c:v>200000</c:v>
                </c:pt>
                <c:pt idx="17">
                  <c:v>200000</c:v>
                </c:pt>
                <c:pt idx="18">
                  <c:v>200000</c:v>
                </c:pt>
                <c:pt idx="19">
                  <c:v>200000</c:v>
                </c:pt>
                <c:pt idx="20">
                  <c:v>200000</c:v>
                </c:pt>
                <c:pt idx="21">
                  <c:v>200000</c:v>
                </c:pt>
                <c:pt idx="22">
                  <c:v>200000</c:v>
                </c:pt>
                <c:pt idx="23">
                  <c:v>200000</c:v>
                </c:pt>
                <c:pt idx="24">
                  <c:v>200000</c:v>
                </c:pt>
                <c:pt idx="25">
                  <c:v>200000</c:v>
                </c:pt>
                <c:pt idx="26">
                  <c:v>200000</c:v>
                </c:pt>
                <c:pt idx="27">
                  <c:v>200000</c:v>
                </c:pt>
                <c:pt idx="28">
                  <c:v>200000</c:v>
                </c:pt>
                <c:pt idx="29">
                  <c:v>200000</c:v>
                </c:pt>
                <c:pt idx="30">
                  <c:v>200000</c:v>
                </c:pt>
                <c:pt idx="31">
                  <c:v>200000</c:v>
                </c:pt>
                <c:pt idx="32">
                  <c:v>200000</c:v>
                </c:pt>
                <c:pt idx="33">
                  <c:v>200000</c:v>
                </c:pt>
                <c:pt idx="34">
                  <c:v>200000</c:v>
                </c:pt>
                <c:pt idx="35">
                  <c:v>200000</c:v>
                </c:pt>
                <c:pt idx="36">
                  <c:v>200000</c:v>
                </c:pt>
                <c:pt idx="37">
                  <c:v>200000</c:v>
                </c:pt>
                <c:pt idx="38">
                  <c:v>200000</c:v>
                </c:pt>
                <c:pt idx="39">
                  <c:v>200000</c:v>
                </c:pt>
                <c:pt idx="40">
                  <c:v>200000</c:v>
                </c:pt>
                <c:pt idx="41">
                  <c:v>200000</c:v>
                </c:pt>
                <c:pt idx="42">
                  <c:v>200000</c:v>
                </c:pt>
                <c:pt idx="43">
                  <c:v>200000</c:v>
                </c:pt>
                <c:pt idx="44">
                  <c:v>200000</c:v>
                </c:pt>
                <c:pt idx="45">
                  <c:v>200000</c:v>
                </c:pt>
                <c:pt idx="46">
                  <c:v>200000</c:v>
                </c:pt>
                <c:pt idx="47">
                  <c:v>200000</c:v>
                </c:pt>
                <c:pt idx="48">
                  <c:v>200000</c:v>
                </c:pt>
                <c:pt idx="49">
                  <c:v>200000</c:v>
                </c:pt>
                <c:pt idx="50">
                  <c:v>200000</c:v>
                </c:pt>
                <c:pt idx="51">
                  <c:v>200000</c:v>
                </c:pt>
                <c:pt idx="52">
                  <c:v>200000</c:v>
                </c:pt>
                <c:pt idx="53">
                  <c:v>200000</c:v>
                </c:pt>
                <c:pt idx="54">
                  <c:v>200000</c:v>
                </c:pt>
                <c:pt idx="55">
                  <c:v>200000</c:v>
                </c:pt>
                <c:pt idx="56">
                  <c:v>200000</c:v>
                </c:pt>
                <c:pt idx="57">
                  <c:v>200000</c:v>
                </c:pt>
                <c:pt idx="58">
                  <c:v>200000</c:v>
                </c:pt>
                <c:pt idx="59">
                  <c:v>200000</c:v>
                </c:pt>
                <c:pt idx="60">
                  <c:v>200000</c:v>
                </c:pt>
                <c:pt idx="61">
                  <c:v>200000</c:v>
                </c:pt>
                <c:pt idx="62">
                  <c:v>200000</c:v>
                </c:pt>
                <c:pt idx="63">
                  <c:v>200000</c:v>
                </c:pt>
                <c:pt idx="64">
                  <c:v>200000</c:v>
                </c:pt>
                <c:pt idx="65">
                  <c:v>200000</c:v>
                </c:pt>
                <c:pt idx="66">
                  <c:v>200000</c:v>
                </c:pt>
                <c:pt idx="67">
                  <c:v>200000</c:v>
                </c:pt>
                <c:pt idx="68">
                  <c:v>200000</c:v>
                </c:pt>
                <c:pt idx="69">
                  <c:v>200000</c:v>
                </c:pt>
                <c:pt idx="70">
                  <c:v>200000</c:v>
                </c:pt>
                <c:pt idx="71">
                  <c:v>200000</c:v>
                </c:pt>
                <c:pt idx="72">
                  <c:v>200000</c:v>
                </c:pt>
                <c:pt idx="73">
                  <c:v>200000</c:v>
                </c:pt>
                <c:pt idx="74">
                  <c:v>200000</c:v>
                </c:pt>
                <c:pt idx="75">
                  <c:v>200000</c:v>
                </c:pt>
                <c:pt idx="76">
                  <c:v>200000</c:v>
                </c:pt>
                <c:pt idx="77">
                  <c:v>200000</c:v>
                </c:pt>
                <c:pt idx="78">
                  <c:v>200000</c:v>
                </c:pt>
                <c:pt idx="79">
                  <c:v>200000</c:v>
                </c:pt>
                <c:pt idx="80">
                  <c:v>200000</c:v>
                </c:pt>
                <c:pt idx="81">
                  <c:v>200000</c:v>
                </c:pt>
                <c:pt idx="82">
                  <c:v>200000</c:v>
                </c:pt>
                <c:pt idx="83">
                  <c:v>200000</c:v>
                </c:pt>
                <c:pt idx="84">
                  <c:v>200000</c:v>
                </c:pt>
                <c:pt idx="85">
                  <c:v>200000</c:v>
                </c:pt>
                <c:pt idx="86">
                  <c:v>200000</c:v>
                </c:pt>
                <c:pt idx="87">
                  <c:v>200000</c:v>
                </c:pt>
                <c:pt idx="88">
                  <c:v>200000</c:v>
                </c:pt>
                <c:pt idx="89">
                  <c:v>200000</c:v>
                </c:pt>
                <c:pt idx="90">
                  <c:v>200000</c:v>
                </c:pt>
                <c:pt idx="91">
                  <c:v>200000</c:v>
                </c:pt>
                <c:pt idx="92">
                  <c:v>200000</c:v>
                </c:pt>
                <c:pt idx="93">
                  <c:v>200000</c:v>
                </c:pt>
                <c:pt idx="94">
                  <c:v>200000</c:v>
                </c:pt>
                <c:pt idx="95">
                  <c:v>200000</c:v>
                </c:pt>
                <c:pt idx="96">
                  <c:v>200000</c:v>
                </c:pt>
                <c:pt idx="97">
                  <c:v>200000</c:v>
                </c:pt>
                <c:pt idx="98">
                  <c:v>200000</c:v>
                </c:pt>
                <c:pt idx="99">
                  <c:v>200000</c:v>
                </c:pt>
                <c:pt idx="100">
                  <c:v>200000</c:v>
                </c:pt>
                <c:pt idx="101">
                  <c:v>200000</c:v>
                </c:pt>
                <c:pt idx="102">
                  <c:v>200000</c:v>
                </c:pt>
                <c:pt idx="103">
                  <c:v>200000</c:v>
                </c:pt>
                <c:pt idx="104">
                  <c:v>200000</c:v>
                </c:pt>
                <c:pt idx="105">
                  <c:v>200000</c:v>
                </c:pt>
                <c:pt idx="106">
                  <c:v>200000</c:v>
                </c:pt>
                <c:pt idx="107">
                  <c:v>200000</c:v>
                </c:pt>
                <c:pt idx="108">
                  <c:v>200000</c:v>
                </c:pt>
                <c:pt idx="109">
                  <c:v>200000</c:v>
                </c:pt>
                <c:pt idx="110">
                  <c:v>200000</c:v>
                </c:pt>
                <c:pt idx="111">
                  <c:v>200000</c:v>
                </c:pt>
                <c:pt idx="112">
                  <c:v>200000</c:v>
                </c:pt>
                <c:pt idx="113">
                  <c:v>200000</c:v>
                </c:pt>
                <c:pt idx="114">
                  <c:v>200000</c:v>
                </c:pt>
                <c:pt idx="115">
                  <c:v>200000</c:v>
                </c:pt>
                <c:pt idx="116">
                  <c:v>200000</c:v>
                </c:pt>
                <c:pt idx="117">
                  <c:v>200000</c:v>
                </c:pt>
                <c:pt idx="118">
                  <c:v>200000</c:v>
                </c:pt>
                <c:pt idx="119">
                  <c:v>200000</c:v>
                </c:pt>
                <c:pt idx="120">
                  <c:v>200000</c:v>
                </c:pt>
                <c:pt idx="121">
                  <c:v>200000</c:v>
                </c:pt>
                <c:pt idx="122">
                  <c:v>200000</c:v>
                </c:pt>
                <c:pt idx="123">
                  <c:v>200000</c:v>
                </c:pt>
                <c:pt idx="124">
                  <c:v>200000</c:v>
                </c:pt>
                <c:pt idx="125">
                  <c:v>200000</c:v>
                </c:pt>
                <c:pt idx="126">
                  <c:v>200000</c:v>
                </c:pt>
                <c:pt idx="127">
                  <c:v>200000</c:v>
                </c:pt>
                <c:pt idx="128">
                  <c:v>200000</c:v>
                </c:pt>
                <c:pt idx="129">
                  <c:v>200000</c:v>
                </c:pt>
                <c:pt idx="130">
                  <c:v>200000</c:v>
                </c:pt>
                <c:pt idx="131">
                  <c:v>200000</c:v>
                </c:pt>
                <c:pt idx="132">
                  <c:v>200000</c:v>
                </c:pt>
                <c:pt idx="133">
                  <c:v>200000</c:v>
                </c:pt>
                <c:pt idx="134">
                  <c:v>200000</c:v>
                </c:pt>
                <c:pt idx="135">
                  <c:v>200000</c:v>
                </c:pt>
                <c:pt idx="136">
                  <c:v>200000</c:v>
                </c:pt>
                <c:pt idx="137">
                  <c:v>200000</c:v>
                </c:pt>
                <c:pt idx="138">
                  <c:v>200000</c:v>
                </c:pt>
                <c:pt idx="139">
                  <c:v>200000</c:v>
                </c:pt>
                <c:pt idx="140">
                  <c:v>200000</c:v>
                </c:pt>
                <c:pt idx="141">
                  <c:v>200000</c:v>
                </c:pt>
                <c:pt idx="142">
                  <c:v>200000</c:v>
                </c:pt>
                <c:pt idx="143">
                  <c:v>200000</c:v>
                </c:pt>
                <c:pt idx="144">
                  <c:v>200000</c:v>
                </c:pt>
                <c:pt idx="145">
                  <c:v>200000</c:v>
                </c:pt>
                <c:pt idx="146">
                  <c:v>200000</c:v>
                </c:pt>
                <c:pt idx="147">
                  <c:v>200000</c:v>
                </c:pt>
                <c:pt idx="148">
                  <c:v>200000</c:v>
                </c:pt>
                <c:pt idx="149">
                  <c:v>200000</c:v>
                </c:pt>
                <c:pt idx="150">
                  <c:v>200000</c:v>
                </c:pt>
                <c:pt idx="151">
                  <c:v>200000</c:v>
                </c:pt>
                <c:pt idx="152">
                  <c:v>200000</c:v>
                </c:pt>
                <c:pt idx="153">
                  <c:v>200000</c:v>
                </c:pt>
                <c:pt idx="154">
                  <c:v>200000</c:v>
                </c:pt>
                <c:pt idx="155">
                  <c:v>200000</c:v>
                </c:pt>
                <c:pt idx="156">
                  <c:v>200000</c:v>
                </c:pt>
                <c:pt idx="157">
                  <c:v>200000</c:v>
                </c:pt>
                <c:pt idx="158">
                  <c:v>200000</c:v>
                </c:pt>
                <c:pt idx="159">
                  <c:v>200000</c:v>
                </c:pt>
                <c:pt idx="160">
                  <c:v>200000</c:v>
                </c:pt>
                <c:pt idx="161">
                  <c:v>200000</c:v>
                </c:pt>
                <c:pt idx="162">
                  <c:v>200000</c:v>
                </c:pt>
                <c:pt idx="163">
                  <c:v>200000</c:v>
                </c:pt>
                <c:pt idx="164">
                  <c:v>200000</c:v>
                </c:pt>
                <c:pt idx="165">
                  <c:v>200000</c:v>
                </c:pt>
                <c:pt idx="166">
                  <c:v>200000</c:v>
                </c:pt>
                <c:pt idx="167">
                  <c:v>200000</c:v>
                </c:pt>
                <c:pt idx="168">
                  <c:v>200000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81-41AC-BF66-112428200DA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Range upper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Sheet1!$A$2:$A$170</c:f>
              <c:numCache>
                <c:formatCode>m/d/yyyy</c:formatCode>
                <c:ptCount val="169"/>
                <c:pt idx="0">
                  <c:v>43472</c:v>
                </c:pt>
                <c:pt idx="1">
                  <c:v>43479</c:v>
                </c:pt>
                <c:pt idx="2">
                  <c:v>43486</c:v>
                </c:pt>
                <c:pt idx="3">
                  <c:v>43493</c:v>
                </c:pt>
                <c:pt idx="4">
                  <c:v>43500</c:v>
                </c:pt>
                <c:pt idx="5">
                  <c:v>43507</c:v>
                </c:pt>
                <c:pt idx="6">
                  <c:v>43514</c:v>
                </c:pt>
                <c:pt idx="7">
                  <c:v>43521</c:v>
                </c:pt>
                <c:pt idx="8">
                  <c:v>43528</c:v>
                </c:pt>
                <c:pt idx="9">
                  <c:v>43535</c:v>
                </c:pt>
                <c:pt idx="10">
                  <c:v>43542</c:v>
                </c:pt>
                <c:pt idx="11">
                  <c:v>43549</c:v>
                </c:pt>
                <c:pt idx="12">
                  <c:v>43556</c:v>
                </c:pt>
                <c:pt idx="13">
                  <c:v>43563</c:v>
                </c:pt>
                <c:pt idx="14">
                  <c:v>43570</c:v>
                </c:pt>
                <c:pt idx="15">
                  <c:v>43577</c:v>
                </c:pt>
                <c:pt idx="16">
                  <c:v>43584</c:v>
                </c:pt>
                <c:pt idx="17">
                  <c:v>43591</c:v>
                </c:pt>
                <c:pt idx="18">
                  <c:v>43598</c:v>
                </c:pt>
                <c:pt idx="19">
                  <c:v>43605</c:v>
                </c:pt>
                <c:pt idx="20">
                  <c:v>43612</c:v>
                </c:pt>
                <c:pt idx="21">
                  <c:v>43619</c:v>
                </c:pt>
                <c:pt idx="22">
                  <c:v>43626</c:v>
                </c:pt>
                <c:pt idx="23">
                  <c:v>43633</c:v>
                </c:pt>
                <c:pt idx="24">
                  <c:v>43640</c:v>
                </c:pt>
                <c:pt idx="25">
                  <c:v>43647</c:v>
                </c:pt>
                <c:pt idx="26">
                  <c:v>43654</c:v>
                </c:pt>
                <c:pt idx="27">
                  <c:v>43661</c:v>
                </c:pt>
                <c:pt idx="28">
                  <c:v>43668</c:v>
                </c:pt>
                <c:pt idx="29">
                  <c:v>43675</c:v>
                </c:pt>
                <c:pt idx="30">
                  <c:v>43682</c:v>
                </c:pt>
                <c:pt idx="31">
                  <c:v>43689</c:v>
                </c:pt>
                <c:pt idx="32">
                  <c:v>43696</c:v>
                </c:pt>
                <c:pt idx="33">
                  <c:v>43703</c:v>
                </c:pt>
                <c:pt idx="34">
                  <c:v>43710</c:v>
                </c:pt>
                <c:pt idx="35">
                  <c:v>43717</c:v>
                </c:pt>
                <c:pt idx="36">
                  <c:v>43724</c:v>
                </c:pt>
                <c:pt idx="37">
                  <c:v>43731</c:v>
                </c:pt>
                <c:pt idx="38">
                  <c:v>43738</c:v>
                </c:pt>
                <c:pt idx="39">
                  <c:v>43745</c:v>
                </c:pt>
                <c:pt idx="40">
                  <c:v>43752</c:v>
                </c:pt>
                <c:pt idx="41">
                  <c:v>43759</c:v>
                </c:pt>
                <c:pt idx="42">
                  <c:v>43766</c:v>
                </c:pt>
                <c:pt idx="43">
                  <c:v>43773</c:v>
                </c:pt>
                <c:pt idx="44">
                  <c:v>43780</c:v>
                </c:pt>
                <c:pt idx="45">
                  <c:v>43787</c:v>
                </c:pt>
                <c:pt idx="46">
                  <c:v>43794</c:v>
                </c:pt>
                <c:pt idx="47">
                  <c:v>43801</c:v>
                </c:pt>
                <c:pt idx="48">
                  <c:v>43808</c:v>
                </c:pt>
                <c:pt idx="49">
                  <c:v>43815</c:v>
                </c:pt>
                <c:pt idx="50">
                  <c:v>43822</c:v>
                </c:pt>
                <c:pt idx="51">
                  <c:v>43829</c:v>
                </c:pt>
                <c:pt idx="52">
                  <c:v>43836</c:v>
                </c:pt>
                <c:pt idx="53">
                  <c:v>43843</c:v>
                </c:pt>
                <c:pt idx="54">
                  <c:v>43850</c:v>
                </c:pt>
                <c:pt idx="55">
                  <c:v>43857</c:v>
                </c:pt>
                <c:pt idx="56">
                  <c:v>43864</c:v>
                </c:pt>
                <c:pt idx="57">
                  <c:v>43871</c:v>
                </c:pt>
                <c:pt idx="58">
                  <c:v>43878</c:v>
                </c:pt>
                <c:pt idx="59">
                  <c:v>43885</c:v>
                </c:pt>
                <c:pt idx="60">
                  <c:v>43892</c:v>
                </c:pt>
                <c:pt idx="61">
                  <c:v>43899</c:v>
                </c:pt>
                <c:pt idx="62">
                  <c:v>43906</c:v>
                </c:pt>
                <c:pt idx="63">
                  <c:v>43913</c:v>
                </c:pt>
                <c:pt idx="64">
                  <c:v>43920</c:v>
                </c:pt>
                <c:pt idx="65">
                  <c:v>43927</c:v>
                </c:pt>
                <c:pt idx="66">
                  <c:v>43934</c:v>
                </c:pt>
                <c:pt idx="67">
                  <c:v>43941</c:v>
                </c:pt>
                <c:pt idx="68">
                  <c:v>43948</c:v>
                </c:pt>
                <c:pt idx="69">
                  <c:v>43955</c:v>
                </c:pt>
                <c:pt idx="70">
                  <c:v>43962</c:v>
                </c:pt>
                <c:pt idx="71">
                  <c:v>43969</c:v>
                </c:pt>
                <c:pt idx="72">
                  <c:v>43976</c:v>
                </c:pt>
                <c:pt idx="73">
                  <c:v>43983</c:v>
                </c:pt>
                <c:pt idx="74">
                  <c:v>43990</c:v>
                </c:pt>
                <c:pt idx="75">
                  <c:v>43997</c:v>
                </c:pt>
                <c:pt idx="76">
                  <c:v>44004</c:v>
                </c:pt>
                <c:pt idx="77">
                  <c:v>44011</c:v>
                </c:pt>
                <c:pt idx="78">
                  <c:v>44018</c:v>
                </c:pt>
                <c:pt idx="79">
                  <c:v>44025</c:v>
                </c:pt>
                <c:pt idx="80">
                  <c:v>44032</c:v>
                </c:pt>
                <c:pt idx="81">
                  <c:v>44039</c:v>
                </c:pt>
                <c:pt idx="82">
                  <c:v>44046</c:v>
                </c:pt>
                <c:pt idx="83">
                  <c:v>44053</c:v>
                </c:pt>
                <c:pt idx="84">
                  <c:v>44060</c:v>
                </c:pt>
                <c:pt idx="85">
                  <c:v>44067</c:v>
                </c:pt>
                <c:pt idx="86">
                  <c:v>44074</c:v>
                </c:pt>
                <c:pt idx="87">
                  <c:v>44081</c:v>
                </c:pt>
                <c:pt idx="88">
                  <c:v>44088</c:v>
                </c:pt>
                <c:pt idx="89">
                  <c:v>44095</c:v>
                </c:pt>
                <c:pt idx="90">
                  <c:v>44102</c:v>
                </c:pt>
                <c:pt idx="91">
                  <c:v>44109</c:v>
                </c:pt>
                <c:pt idx="92">
                  <c:v>44116</c:v>
                </c:pt>
                <c:pt idx="93">
                  <c:v>44123</c:v>
                </c:pt>
                <c:pt idx="94">
                  <c:v>44130</c:v>
                </c:pt>
                <c:pt idx="95">
                  <c:v>44137</c:v>
                </c:pt>
                <c:pt idx="96">
                  <c:v>44144</c:v>
                </c:pt>
                <c:pt idx="97">
                  <c:v>44151</c:v>
                </c:pt>
                <c:pt idx="98">
                  <c:v>44158</c:v>
                </c:pt>
                <c:pt idx="99">
                  <c:v>44165</c:v>
                </c:pt>
                <c:pt idx="100">
                  <c:v>44172</c:v>
                </c:pt>
                <c:pt idx="101">
                  <c:v>44179</c:v>
                </c:pt>
                <c:pt idx="102">
                  <c:v>44186</c:v>
                </c:pt>
                <c:pt idx="103">
                  <c:v>44193</c:v>
                </c:pt>
                <c:pt idx="104">
                  <c:v>44200</c:v>
                </c:pt>
                <c:pt idx="105">
                  <c:v>44207</c:v>
                </c:pt>
                <c:pt idx="106">
                  <c:v>44214</c:v>
                </c:pt>
                <c:pt idx="107">
                  <c:v>44221</c:v>
                </c:pt>
                <c:pt idx="108">
                  <c:v>44228</c:v>
                </c:pt>
                <c:pt idx="109">
                  <c:v>44235</c:v>
                </c:pt>
                <c:pt idx="110">
                  <c:v>44242</c:v>
                </c:pt>
                <c:pt idx="111">
                  <c:v>44249</c:v>
                </c:pt>
                <c:pt idx="112">
                  <c:v>44256</c:v>
                </c:pt>
                <c:pt idx="113">
                  <c:v>44263</c:v>
                </c:pt>
                <c:pt idx="114">
                  <c:v>44270</c:v>
                </c:pt>
                <c:pt idx="115">
                  <c:v>44277</c:v>
                </c:pt>
                <c:pt idx="116">
                  <c:v>44284</c:v>
                </c:pt>
                <c:pt idx="117">
                  <c:v>44291</c:v>
                </c:pt>
                <c:pt idx="118">
                  <c:v>44298</c:v>
                </c:pt>
                <c:pt idx="119">
                  <c:v>44305</c:v>
                </c:pt>
                <c:pt idx="120">
                  <c:v>44312</c:v>
                </c:pt>
                <c:pt idx="121">
                  <c:v>44319</c:v>
                </c:pt>
                <c:pt idx="122">
                  <c:v>44326</c:v>
                </c:pt>
                <c:pt idx="123">
                  <c:v>44333</c:v>
                </c:pt>
                <c:pt idx="124">
                  <c:v>44340</c:v>
                </c:pt>
                <c:pt idx="125">
                  <c:v>44347</c:v>
                </c:pt>
                <c:pt idx="126">
                  <c:v>44354</c:v>
                </c:pt>
                <c:pt idx="127">
                  <c:v>44361</c:v>
                </c:pt>
                <c:pt idx="128">
                  <c:v>44368</c:v>
                </c:pt>
                <c:pt idx="129">
                  <c:v>44375</c:v>
                </c:pt>
                <c:pt idx="130">
                  <c:v>44382</c:v>
                </c:pt>
                <c:pt idx="131">
                  <c:v>44389</c:v>
                </c:pt>
                <c:pt idx="132">
                  <c:v>44396</c:v>
                </c:pt>
                <c:pt idx="133">
                  <c:v>44403</c:v>
                </c:pt>
                <c:pt idx="134">
                  <c:v>44410</c:v>
                </c:pt>
                <c:pt idx="135">
                  <c:v>44417</c:v>
                </c:pt>
                <c:pt idx="136">
                  <c:v>44424</c:v>
                </c:pt>
                <c:pt idx="137">
                  <c:v>44431</c:v>
                </c:pt>
                <c:pt idx="138">
                  <c:v>44438</c:v>
                </c:pt>
                <c:pt idx="139">
                  <c:v>44445</c:v>
                </c:pt>
                <c:pt idx="140">
                  <c:v>44452</c:v>
                </c:pt>
                <c:pt idx="141">
                  <c:v>44459</c:v>
                </c:pt>
                <c:pt idx="142">
                  <c:v>44466</c:v>
                </c:pt>
                <c:pt idx="143">
                  <c:v>44473</c:v>
                </c:pt>
                <c:pt idx="144">
                  <c:v>44480</c:v>
                </c:pt>
                <c:pt idx="145">
                  <c:v>44487</c:v>
                </c:pt>
                <c:pt idx="146">
                  <c:v>44494</c:v>
                </c:pt>
                <c:pt idx="147">
                  <c:v>44501</c:v>
                </c:pt>
                <c:pt idx="148">
                  <c:v>44508</c:v>
                </c:pt>
                <c:pt idx="149">
                  <c:v>44515</c:v>
                </c:pt>
                <c:pt idx="150">
                  <c:v>44522</c:v>
                </c:pt>
                <c:pt idx="151">
                  <c:v>44529</c:v>
                </c:pt>
                <c:pt idx="152">
                  <c:v>44536</c:v>
                </c:pt>
                <c:pt idx="153">
                  <c:v>44543</c:v>
                </c:pt>
                <c:pt idx="154">
                  <c:v>44550</c:v>
                </c:pt>
                <c:pt idx="155">
                  <c:v>44557</c:v>
                </c:pt>
                <c:pt idx="156">
                  <c:v>44564</c:v>
                </c:pt>
                <c:pt idx="157">
                  <c:v>44571</c:v>
                </c:pt>
                <c:pt idx="158">
                  <c:v>44578</c:v>
                </c:pt>
                <c:pt idx="159">
                  <c:v>44585</c:v>
                </c:pt>
                <c:pt idx="160">
                  <c:v>44592</c:v>
                </c:pt>
                <c:pt idx="161">
                  <c:v>44599</c:v>
                </c:pt>
                <c:pt idx="162">
                  <c:v>44606</c:v>
                </c:pt>
                <c:pt idx="163">
                  <c:v>44613</c:v>
                </c:pt>
                <c:pt idx="164">
                  <c:v>44620</c:v>
                </c:pt>
                <c:pt idx="165">
                  <c:v>44627</c:v>
                </c:pt>
                <c:pt idx="166">
                  <c:v>44634</c:v>
                </c:pt>
                <c:pt idx="167">
                  <c:v>44641</c:v>
                </c:pt>
                <c:pt idx="168">
                  <c:v>44648</c:v>
                </c:pt>
              </c:numCache>
            </c:numRef>
          </c:cat>
          <c:val>
            <c:numRef>
              <c:f>Sheet1!$D$2:$D$170</c:f>
              <c:numCache>
                <c:formatCode>General</c:formatCode>
                <c:ptCount val="169"/>
                <c:pt idx="0">
                  <c:v>250000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>
                  <c:v>250000</c:v>
                </c:pt>
                <c:pt idx="5">
                  <c:v>250000</c:v>
                </c:pt>
                <c:pt idx="6">
                  <c:v>250000</c:v>
                </c:pt>
                <c:pt idx="7">
                  <c:v>250000</c:v>
                </c:pt>
                <c:pt idx="8">
                  <c:v>250000</c:v>
                </c:pt>
                <c:pt idx="9">
                  <c:v>250000</c:v>
                </c:pt>
                <c:pt idx="10">
                  <c:v>250000</c:v>
                </c:pt>
                <c:pt idx="11">
                  <c:v>250000</c:v>
                </c:pt>
                <c:pt idx="12">
                  <c:v>250000</c:v>
                </c:pt>
                <c:pt idx="13">
                  <c:v>250000</c:v>
                </c:pt>
                <c:pt idx="14">
                  <c:v>250000</c:v>
                </c:pt>
                <c:pt idx="15">
                  <c:v>250000</c:v>
                </c:pt>
                <c:pt idx="16">
                  <c:v>250000</c:v>
                </c:pt>
                <c:pt idx="17">
                  <c:v>250000</c:v>
                </c:pt>
                <c:pt idx="18">
                  <c:v>250000</c:v>
                </c:pt>
                <c:pt idx="19">
                  <c:v>250000</c:v>
                </c:pt>
                <c:pt idx="20">
                  <c:v>250000</c:v>
                </c:pt>
                <c:pt idx="21">
                  <c:v>250000</c:v>
                </c:pt>
                <c:pt idx="22">
                  <c:v>250000</c:v>
                </c:pt>
                <c:pt idx="23">
                  <c:v>250000</c:v>
                </c:pt>
                <c:pt idx="24">
                  <c:v>250000</c:v>
                </c:pt>
                <c:pt idx="25">
                  <c:v>250000</c:v>
                </c:pt>
                <c:pt idx="26">
                  <c:v>250000</c:v>
                </c:pt>
                <c:pt idx="27">
                  <c:v>250000</c:v>
                </c:pt>
                <c:pt idx="28">
                  <c:v>250000</c:v>
                </c:pt>
                <c:pt idx="29">
                  <c:v>250000</c:v>
                </c:pt>
                <c:pt idx="30">
                  <c:v>250000</c:v>
                </c:pt>
                <c:pt idx="31">
                  <c:v>250000</c:v>
                </c:pt>
                <c:pt idx="32">
                  <c:v>250000</c:v>
                </c:pt>
                <c:pt idx="33">
                  <c:v>250000</c:v>
                </c:pt>
                <c:pt idx="34">
                  <c:v>250000</c:v>
                </c:pt>
                <c:pt idx="35">
                  <c:v>250000</c:v>
                </c:pt>
                <c:pt idx="36">
                  <c:v>250000</c:v>
                </c:pt>
                <c:pt idx="37">
                  <c:v>250000</c:v>
                </c:pt>
                <c:pt idx="38">
                  <c:v>250000</c:v>
                </c:pt>
                <c:pt idx="39">
                  <c:v>250000</c:v>
                </c:pt>
                <c:pt idx="40">
                  <c:v>250000</c:v>
                </c:pt>
                <c:pt idx="41">
                  <c:v>250000</c:v>
                </c:pt>
                <c:pt idx="42">
                  <c:v>250000</c:v>
                </c:pt>
                <c:pt idx="43">
                  <c:v>250000</c:v>
                </c:pt>
                <c:pt idx="44">
                  <c:v>250000</c:v>
                </c:pt>
                <c:pt idx="45">
                  <c:v>250000</c:v>
                </c:pt>
                <c:pt idx="46">
                  <c:v>250000</c:v>
                </c:pt>
                <c:pt idx="47">
                  <c:v>250000</c:v>
                </c:pt>
                <c:pt idx="48">
                  <c:v>250000</c:v>
                </c:pt>
                <c:pt idx="49">
                  <c:v>250000</c:v>
                </c:pt>
                <c:pt idx="50">
                  <c:v>250000</c:v>
                </c:pt>
                <c:pt idx="51">
                  <c:v>250000</c:v>
                </c:pt>
                <c:pt idx="52">
                  <c:v>250000</c:v>
                </c:pt>
                <c:pt idx="53">
                  <c:v>250000</c:v>
                </c:pt>
                <c:pt idx="54">
                  <c:v>250000</c:v>
                </c:pt>
                <c:pt idx="55">
                  <c:v>250000</c:v>
                </c:pt>
                <c:pt idx="56">
                  <c:v>250000</c:v>
                </c:pt>
                <c:pt idx="57">
                  <c:v>250000</c:v>
                </c:pt>
                <c:pt idx="58">
                  <c:v>250000</c:v>
                </c:pt>
                <c:pt idx="59">
                  <c:v>250000</c:v>
                </c:pt>
                <c:pt idx="60">
                  <c:v>250000</c:v>
                </c:pt>
                <c:pt idx="61">
                  <c:v>250000</c:v>
                </c:pt>
                <c:pt idx="62">
                  <c:v>250000</c:v>
                </c:pt>
                <c:pt idx="63">
                  <c:v>250000</c:v>
                </c:pt>
                <c:pt idx="64">
                  <c:v>250000</c:v>
                </c:pt>
                <c:pt idx="65">
                  <c:v>250000</c:v>
                </c:pt>
                <c:pt idx="66">
                  <c:v>250000</c:v>
                </c:pt>
                <c:pt idx="67">
                  <c:v>250000</c:v>
                </c:pt>
                <c:pt idx="68">
                  <c:v>250000</c:v>
                </c:pt>
                <c:pt idx="69">
                  <c:v>250000</c:v>
                </c:pt>
                <c:pt idx="70">
                  <c:v>250000</c:v>
                </c:pt>
                <c:pt idx="71">
                  <c:v>250000</c:v>
                </c:pt>
                <c:pt idx="72">
                  <c:v>250000</c:v>
                </c:pt>
                <c:pt idx="73">
                  <c:v>250000</c:v>
                </c:pt>
                <c:pt idx="74">
                  <c:v>250000</c:v>
                </c:pt>
                <c:pt idx="75">
                  <c:v>250000</c:v>
                </c:pt>
                <c:pt idx="76">
                  <c:v>250000</c:v>
                </c:pt>
                <c:pt idx="77">
                  <c:v>250000</c:v>
                </c:pt>
                <c:pt idx="78">
                  <c:v>250000</c:v>
                </c:pt>
                <c:pt idx="79">
                  <c:v>250000</c:v>
                </c:pt>
                <c:pt idx="80">
                  <c:v>250000</c:v>
                </c:pt>
                <c:pt idx="81">
                  <c:v>250000</c:v>
                </c:pt>
                <c:pt idx="82">
                  <c:v>250000</c:v>
                </c:pt>
                <c:pt idx="83">
                  <c:v>250000</c:v>
                </c:pt>
                <c:pt idx="84">
                  <c:v>250000</c:v>
                </c:pt>
                <c:pt idx="85">
                  <c:v>250000</c:v>
                </c:pt>
                <c:pt idx="86">
                  <c:v>250000</c:v>
                </c:pt>
                <c:pt idx="87">
                  <c:v>250000</c:v>
                </c:pt>
                <c:pt idx="88">
                  <c:v>250000</c:v>
                </c:pt>
                <c:pt idx="89">
                  <c:v>250000</c:v>
                </c:pt>
                <c:pt idx="90">
                  <c:v>250000</c:v>
                </c:pt>
                <c:pt idx="91">
                  <c:v>250000</c:v>
                </c:pt>
                <c:pt idx="92">
                  <c:v>250000</c:v>
                </c:pt>
                <c:pt idx="93">
                  <c:v>250000</c:v>
                </c:pt>
                <c:pt idx="94">
                  <c:v>250000</c:v>
                </c:pt>
                <c:pt idx="95">
                  <c:v>250000</c:v>
                </c:pt>
                <c:pt idx="96">
                  <c:v>250000</c:v>
                </c:pt>
                <c:pt idx="97">
                  <c:v>250000</c:v>
                </c:pt>
                <c:pt idx="98">
                  <c:v>250000</c:v>
                </c:pt>
                <c:pt idx="99">
                  <c:v>250000</c:v>
                </c:pt>
                <c:pt idx="100">
                  <c:v>250000</c:v>
                </c:pt>
                <c:pt idx="101">
                  <c:v>250000</c:v>
                </c:pt>
                <c:pt idx="102">
                  <c:v>250000</c:v>
                </c:pt>
                <c:pt idx="103">
                  <c:v>250000</c:v>
                </c:pt>
                <c:pt idx="104">
                  <c:v>250000</c:v>
                </c:pt>
                <c:pt idx="105">
                  <c:v>250000</c:v>
                </c:pt>
                <c:pt idx="106">
                  <c:v>250000</c:v>
                </c:pt>
                <c:pt idx="107">
                  <c:v>250000</c:v>
                </c:pt>
                <c:pt idx="108">
                  <c:v>250000</c:v>
                </c:pt>
                <c:pt idx="109">
                  <c:v>250000</c:v>
                </c:pt>
                <c:pt idx="110">
                  <c:v>250000</c:v>
                </c:pt>
                <c:pt idx="111">
                  <c:v>250000</c:v>
                </c:pt>
                <c:pt idx="112">
                  <c:v>250000</c:v>
                </c:pt>
                <c:pt idx="113">
                  <c:v>250000</c:v>
                </c:pt>
                <c:pt idx="114">
                  <c:v>250000</c:v>
                </c:pt>
                <c:pt idx="115">
                  <c:v>250000</c:v>
                </c:pt>
                <c:pt idx="116">
                  <c:v>250000</c:v>
                </c:pt>
                <c:pt idx="117">
                  <c:v>250000</c:v>
                </c:pt>
                <c:pt idx="118">
                  <c:v>250000</c:v>
                </c:pt>
                <c:pt idx="119">
                  <c:v>250000</c:v>
                </c:pt>
                <c:pt idx="120">
                  <c:v>250000</c:v>
                </c:pt>
                <c:pt idx="121">
                  <c:v>250000</c:v>
                </c:pt>
                <c:pt idx="122">
                  <c:v>250000</c:v>
                </c:pt>
                <c:pt idx="123">
                  <c:v>250000</c:v>
                </c:pt>
                <c:pt idx="124">
                  <c:v>250000</c:v>
                </c:pt>
                <c:pt idx="125">
                  <c:v>250000</c:v>
                </c:pt>
                <c:pt idx="126">
                  <c:v>250000</c:v>
                </c:pt>
                <c:pt idx="127">
                  <c:v>250000</c:v>
                </c:pt>
                <c:pt idx="128">
                  <c:v>250000</c:v>
                </c:pt>
                <c:pt idx="129">
                  <c:v>250000</c:v>
                </c:pt>
                <c:pt idx="130">
                  <c:v>250000</c:v>
                </c:pt>
                <c:pt idx="131">
                  <c:v>250000</c:v>
                </c:pt>
                <c:pt idx="132">
                  <c:v>250000</c:v>
                </c:pt>
                <c:pt idx="133">
                  <c:v>250000</c:v>
                </c:pt>
                <c:pt idx="134">
                  <c:v>250000</c:v>
                </c:pt>
                <c:pt idx="135">
                  <c:v>250000</c:v>
                </c:pt>
                <c:pt idx="136">
                  <c:v>250000</c:v>
                </c:pt>
                <c:pt idx="137">
                  <c:v>250000</c:v>
                </c:pt>
                <c:pt idx="138">
                  <c:v>250000</c:v>
                </c:pt>
                <c:pt idx="139">
                  <c:v>250000</c:v>
                </c:pt>
                <c:pt idx="140">
                  <c:v>250000</c:v>
                </c:pt>
                <c:pt idx="141">
                  <c:v>250000</c:v>
                </c:pt>
                <c:pt idx="142">
                  <c:v>250000</c:v>
                </c:pt>
                <c:pt idx="143">
                  <c:v>250000</c:v>
                </c:pt>
                <c:pt idx="144">
                  <c:v>250000</c:v>
                </c:pt>
                <c:pt idx="145">
                  <c:v>250000</c:v>
                </c:pt>
                <c:pt idx="146">
                  <c:v>250000</c:v>
                </c:pt>
                <c:pt idx="147">
                  <c:v>250000</c:v>
                </c:pt>
                <c:pt idx="148">
                  <c:v>250000</c:v>
                </c:pt>
                <c:pt idx="149">
                  <c:v>250000</c:v>
                </c:pt>
                <c:pt idx="150">
                  <c:v>250000</c:v>
                </c:pt>
                <c:pt idx="151">
                  <c:v>250000</c:v>
                </c:pt>
                <c:pt idx="152">
                  <c:v>250000</c:v>
                </c:pt>
                <c:pt idx="153">
                  <c:v>250000</c:v>
                </c:pt>
                <c:pt idx="154">
                  <c:v>250000</c:v>
                </c:pt>
                <c:pt idx="155">
                  <c:v>250000</c:v>
                </c:pt>
                <c:pt idx="156">
                  <c:v>250000</c:v>
                </c:pt>
                <c:pt idx="157">
                  <c:v>250000</c:v>
                </c:pt>
                <c:pt idx="158">
                  <c:v>250000</c:v>
                </c:pt>
                <c:pt idx="159">
                  <c:v>250000</c:v>
                </c:pt>
                <c:pt idx="160">
                  <c:v>250000</c:v>
                </c:pt>
                <c:pt idx="161">
                  <c:v>250000</c:v>
                </c:pt>
                <c:pt idx="162">
                  <c:v>250000</c:v>
                </c:pt>
                <c:pt idx="163">
                  <c:v>250000</c:v>
                </c:pt>
                <c:pt idx="164">
                  <c:v>250000</c:v>
                </c:pt>
                <c:pt idx="165">
                  <c:v>250000</c:v>
                </c:pt>
                <c:pt idx="166">
                  <c:v>250000</c:v>
                </c:pt>
                <c:pt idx="167">
                  <c:v>250000</c:v>
                </c:pt>
                <c:pt idx="168">
                  <c:v>250000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81-41AC-BF66-112428200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0131455"/>
        <c:axId val="1320131039"/>
      </c:lineChart>
      <c:catAx>
        <c:axId val="1320131455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131039"/>
        <c:crosses val="autoZero"/>
        <c:auto val="0"/>
        <c:lblAlgn val="ctr"/>
        <c:lblOffset val="100"/>
        <c:tickLblSkip val="52"/>
        <c:tickMarkSkip val="52"/>
        <c:noMultiLvlLbl val="0"/>
      </c:catAx>
      <c:valAx>
        <c:axId val="132013103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Media spend £</a:t>
                </a:r>
              </a:p>
            </c:rich>
          </c:tx>
          <c:layout>
            <c:manualLayout>
              <c:xMode val="edge"/>
              <c:yMode val="edge"/>
              <c:x val="3.2213830160427487E-3"/>
              <c:y val="0.418845519857999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£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13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6167040877476"/>
          <c:y val="8.2862523540489647E-2"/>
          <c:w val="0.87688931752605104"/>
          <c:h val="0.75769028871391075"/>
        </c:manualLayout>
      </c:layout>
      <c:areaChart>
        <c:grouping val="standar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axId val="452417120"/>
        <c:axId val="452414496"/>
      </c:areaChart>
      <c:catAx>
        <c:axId val="452417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  <a:alpha val="2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en-US"/>
          </a:p>
        </c:txPr>
        <c:crossAx val="452414496"/>
        <c:crosses val="autoZero"/>
        <c:auto val="1"/>
        <c:lblAlgn val="ctr"/>
        <c:lblOffset val="100"/>
        <c:noMultiLvlLbl val="0"/>
      </c:catAx>
      <c:valAx>
        <c:axId val="4524144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65000"/>
                  <a:alpha val="20000"/>
                </a:schemeClr>
              </a:solidFill>
              <a:prstDash val="solid"/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en-US"/>
          </a:p>
        </c:txPr>
        <c:crossAx val="452417120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Average Media Day by Hour – Mon-Sun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Commericial Live TV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7E4-4980-B740-EDC48FDABD56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D7E4-4980-B740-EDC48FDABD56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D7E4-4980-B740-EDC48FDABD56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D7E4-4980-B740-EDC48FDABD56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D7E4-4980-B740-EDC48FDABD56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D7E4-4980-B740-EDC48FDABD56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D7E4-4980-B740-EDC48FDABD56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D7E4-4980-B740-EDC48FDABD56}"/>
              </c:ext>
            </c:extLst>
          </c:dPt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D7E4-4980-B740-EDC48FDABD56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D7E4-4980-B740-EDC48FDABD56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D7E4-4980-B740-EDC48FDABD56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D7E4-4980-B740-EDC48FDABD56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D7E4-4980-B740-EDC48FDABD56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D7E4-4980-B740-EDC48FDABD56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D7E4-4980-B740-EDC48FDABD56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D7E4-4980-B740-EDC48FDABD56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0-D7E4-4980-B740-EDC48FDABD56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D7E4-4980-B740-EDC48FDABD56}"/>
              </c:ext>
            </c:extLst>
          </c:dPt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D7E4-4980-B740-EDC48FDABD56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D7E4-4980-B740-EDC48FDABD56}"/>
              </c:ext>
            </c:extLst>
          </c:dPt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4-D7E4-4980-B740-EDC48FDABD56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D7E4-4980-B740-EDC48FDABD56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D7E4-4980-B740-EDC48FDABD56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7-D7E4-4980-B740-EDC48FDABD56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8-D7E4-4980-B740-EDC48FDABD56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D7E4-4980-B740-EDC48FDABD56}"/>
              </c:ext>
            </c:extLst>
          </c:dPt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A-D7E4-4980-B740-EDC48FDABD56}"/>
              </c:ext>
            </c:extLst>
          </c:dPt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B-D7E4-4980-B740-EDC48FDABD56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D7E4-4980-B740-EDC48FDABD56}"/>
              </c:ext>
            </c:extLst>
          </c:dPt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D-D7E4-4980-B740-EDC48FDABD56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E-D7E4-4980-B740-EDC48FDABD56}"/>
              </c:ext>
            </c:extLst>
          </c:dPt>
          <c:dPt>
            <c:idx val="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F-D7E4-4980-B740-EDC48FDABD56}"/>
              </c:ext>
            </c:extLst>
          </c:dPt>
          <c:dPt>
            <c:idx val="3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0-D7E4-4980-B740-EDC48FDABD56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1-D7E4-4980-B740-EDC48FDABD56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2-D7E4-4980-B740-EDC48FDABD56}"/>
              </c:ext>
            </c:extLst>
          </c:dPt>
          <c:dPt>
            <c:idx val="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3-D7E4-4980-B740-EDC48FDABD56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4-D7E4-4980-B740-EDC48FDABD56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5-D7E4-4980-B740-EDC48FDABD56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6-D7E4-4980-B740-EDC48FDABD56}"/>
              </c:ext>
            </c:extLst>
          </c:dPt>
          <c:dPt>
            <c:idx val="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7-D7E4-4980-B740-EDC48FDABD56}"/>
              </c:ext>
            </c:extLst>
          </c:dPt>
          <c:dPt>
            <c:idx val="4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8-D7E4-4980-B740-EDC48FDABD56}"/>
              </c:ext>
            </c:extLst>
          </c:dPt>
          <c:dPt>
            <c:idx val="4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9-D7E4-4980-B740-EDC48FDABD56}"/>
              </c:ext>
            </c:extLst>
          </c:dPt>
          <c:dPt>
            <c:idx val="4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A-D7E4-4980-B740-EDC48FDABD56}"/>
              </c:ext>
            </c:extLst>
          </c:dPt>
          <c:dPt>
            <c:idx val="4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B-D7E4-4980-B740-EDC48FDABD56}"/>
              </c:ext>
            </c:extLst>
          </c:dPt>
          <c:dPt>
            <c:idx val="4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C-D7E4-4980-B740-EDC48FDABD56}"/>
              </c:ext>
            </c:extLst>
          </c:dPt>
          <c:dPt>
            <c:idx val="4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D-D7E4-4980-B740-EDC48FDABD56}"/>
              </c:ext>
            </c:extLst>
          </c:dPt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E-D7E4-4980-B740-EDC48FDABD56}"/>
              </c:ext>
            </c:extLst>
          </c:dPt>
          <c:dPt>
            <c:idx val="4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F-D7E4-4980-B740-EDC48FDABD56}"/>
              </c:ext>
            </c:extLst>
          </c:dPt>
          <c:cat>
            <c:strLit>
              <c:ptCount val="48"/>
              <c:pt idx="0">
                <c:v>00:00-00:30</c:v>
              </c:pt>
              <c:pt idx="1">
                <c:v>00:30-01:00</c:v>
              </c:pt>
              <c:pt idx="2">
                <c:v>01:00-01:30</c:v>
              </c:pt>
              <c:pt idx="3">
                <c:v>01:30-02:00</c:v>
              </c:pt>
              <c:pt idx="4">
                <c:v>02:00-02:30</c:v>
              </c:pt>
              <c:pt idx="5">
                <c:v>02:30-03:00</c:v>
              </c:pt>
              <c:pt idx="6">
                <c:v>03:00-03:30</c:v>
              </c:pt>
              <c:pt idx="7">
                <c:v>03:30-04:00</c:v>
              </c:pt>
              <c:pt idx="8">
                <c:v>04:00-04:30</c:v>
              </c:pt>
              <c:pt idx="9">
                <c:v>04:30-05:00</c:v>
              </c:pt>
              <c:pt idx="10">
                <c:v>05:00-05:30</c:v>
              </c:pt>
              <c:pt idx="11">
                <c:v>05:30-06:00</c:v>
              </c:pt>
              <c:pt idx="12">
                <c:v>06:00-06:30</c:v>
              </c:pt>
              <c:pt idx="13">
                <c:v>06:30-07:00</c:v>
              </c:pt>
              <c:pt idx="14">
                <c:v>07:00-07:30</c:v>
              </c:pt>
              <c:pt idx="15">
                <c:v>07:30-08:00</c:v>
              </c:pt>
              <c:pt idx="16">
                <c:v>08:00-08:30</c:v>
              </c:pt>
              <c:pt idx="17">
                <c:v>08:30-09:00</c:v>
              </c:pt>
              <c:pt idx="18">
                <c:v>09:00-09:30</c:v>
              </c:pt>
              <c:pt idx="19">
                <c:v>09:30-10:00</c:v>
              </c:pt>
              <c:pt idx="20">
                <c:v>10:00-10:30</c:v>
              </c:pt>
              <c:pt idx="21">
                <c:v>10:30-11:00</c:v>
              </c:pt>
              <c:pt idx="22">
                <c:v>11:00-11:30</c:v>
              </c:pt>
              <c:pt idx="23">
                <c:v>11:30-12:00</c:v>
              </c:pt>
              <c:pt idx="24">
                <c:v>12:00-12:30</c:v>
              </c:pt>
              <c:pt idx="25">
                <c:v>12:30-13:00</c:v>
              </c:pt>
              <c:pt idx="26">
                <c:v>13:00-13:30</c:v>
              </c:pt>
              <c:pt idx="27">
                <c:v>13:30-14:00</c:v>
              </c:pt>
              <c:pt idx="28">
                <c:v>14:00-14:30</c:v>
              </c:pt>
              <c:pt idx="29">
                <c:v>14:30-15:00</c:v>
              </c:pt>
              <c:pt idx="30">
                <c:v>15:00-15:30</c:v>
              </c:pt>
              <c:pt idx="31">
                <c:v>15:30-16:00</c:v>
              </c:pt>
              <c:pt idx="32">
                <c:v>16:00-16:30</c:v>
              </c:pt>
              <c:pt idx="33">
                <c:v>16:30-17:00</c:v>
              </c:pt>
              <c:pt idx="34">
                <c:v>17:00-17:30</c:v>
              </c:pt>
              <c:pt idx="35">
                <c:v>17:30-18:00</c:v>
              </c:pt>
              <c:pt idx="36">
                <c:v>18:00-18:30</c:v>
              </c:pt>
              <c:pt idx="37">
                <c:v>18:30-19:00</c:v>
              </c:pt>
              <c:pt idx="38">
                <c:v>19:00-19:30</c:v>
              </c:pt>
              <c:pt idx="39">
                <c:v>19:30-20:00</c:v>
              </c:pt>
              <c:pt idx="40">
                <c:v>20:00-20:30</c:v>
              </c:pt>
              <c:pt idx="41">
                <c:v>20:30-21:00</c:v>
              </c:pt>
              <c:pt idx="42">
                <c:v>21:00-21:30</c:v>
              </c:pt>
              <c:pt idx="43">
                <c:v>21:30-22:00</c:v>
              </c:pt>
              <c:pt idx="44">
                <c:v>22:00-22:30</c:v>
              </c:pt>
              <c:pt idx="45">
                <c:v>22:30-23:00</c:v>
              </c:pt>
              <c:pt idx="46">
                <c:v>23:00-23:30</c:v>
              </c:pt>
              <c:pt idx="47">
                <c:v>23:30-00:00</c:v>
              </c:pt>
            </c:strLit>
          </c:cat>
          <c:val>
            <c:numLit>
              <c:formatCode>General</c:formatCode>
              <c:ptCount val="48"/>
              <c:pt idx="0">
                <c:v>7.8</c:v>
              </c:pt>
              <c:pt idx="1">
                <c:v>5.8</c:v>
              </c:pt>
              <c:pt idx="2">
                <c:v>2.7</c:v>
              </c:pt>
              <c:pt idx="3">
                <c:v>1.8</c:v>
              </c:pt>
              <c:pt idx="4">
                <c:v>1.6</c:v>
              </c:pt>
              <c:pt idx="5">
                <c:v>2.5</c:v>
              </c:pt>
              <c:pt idx="6">
                <c:v>0.8</c:v>
              </c:pt>
              <c:pt idx="7">
                <c:v>0</c:v>
              </c:pt>
              <c:pt idx="8">
                <c:v>0.8</c:v>
              </c:pt>
              <c:pt idx="9">
                <c:v>0.8</c:v>
              </c:pt>
              <c:pt idx="10">
                <c:v>0.8</c:v>
              </c:pt>
              <c:pt idx="11">
                <c:v>1.3</c:v>
              </c:pt>
              <c:pt idx="12">
                <c:v>2.4</c:v>
              </c:pt>
              <c:pt idx="13">
                <c:v>3.5</c:v>
              </c:pt>
              <c:pt idx="14">
                <c:v>8</c:v>
              </c:pt>
              <c:pt idx="15">
                <c:v>8.8000000000000007</c:v>
              </c:pt>
              <c:pt idx="16">
                <c:v>10.8</c:v>
              </c:pt>
              <c:pt idx="17">
                <c:v>11.6</c:v>
              </c:pt>
              <c:pt idx="18">
                <c:v>12.5</c:v>
              </c:pt>
              <c:pt idx="19">
                <c:v>12.3</c:v>
              </c:pt>
              <c:pt idx="20">
                <c:v>13.4</c:v>
              </c:pt>
              <c:pt idx="21">
                <c:v>15.3</c:v>
              </c:pt>
              <c:pt idx="22">
                <c:v>18.100000000000001</c:v>
              </c:pt>
              <c:pt idx="23">
                <c:v>15.3</c:v>
              </c:pt>
              <c:pt idx="24">
                <c:v>15.8</c:v>
              </c:pt>
              <c:pt idx="25">
                <c:v>19.5</c:v>
              </c:pt>
              <c:pt idx="26">
                <c:v>21.8</c:v>
              </c:pt>
              <c:pt idx="27">
                <c:v>24.1</c:v>
              </c:pt>
              <c:pt idx="28">
                <c:v>29.2</c:v>
              </c:pt>
              <c:pt idx="29">
                <c:v>27.2</c:v>
              </c:pt>
              <c:pt idx="30">
                <c:v>29.3</c:v>
              </c:pt>
              <c:pt idx="31">
                <c:v>32</c:v>
              </c:pt>
              <c:pt idx="32">
                <c:v>30.8</c:v>
              </c:pt>
              <c:pt idx="33">
                <c:v>28.5</c:v>
              </c:pt>
              <c:pt idx="34">
                <c:v>33.5</c:v>
              </c:pt>
              <c:pt idx="35">
                <c:v>36.1</c:v>
              </c:pt>
              <c:pt idx="36">
                <c:v>43.2</c:v>
              </c:pt>
              <c:pt idx="37">
                <c:v>44.9</c:v>
              </c:pt>
              <c:pt idx="38">
                <c:v>49.8</c:v>
              </c:pt>
              <c:pt idx="39">
                <c:v>56.8</c:v>
              </c:pt>
              <c:pt idx="40">
                <c:v>59</c:v>
              </c:pt>
              <c:pt idx="41">
                <c:v>62.7</c:v>
              </c:pt>
              <c:pt idx="42">
                <c:v>65.7</c:v>
              </c:pt>
              <c:pt idx="43">
                <c:v>62.7</c:v>
              </c:pt>
              <c:pt idx="44">
                <c:v>51.9</c:v>
              </c:pt>
              <c:pt idx="45">
                <c:v>41.3</c:v>
              </c:pt>
              <c:pt idx="46">
                <c:v>23.9</c:v>
              </c:pt>
              <c:pt idx="47">
                <c:v>16.5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30-D7E4-4980-B740-EDC48FDABD56}"/>
            </c:ext>
          </c:extLst>
        </c:ser>
        <c:ser>
          <c:idx val="1"/>
          <c:order val="1"/>
          <c:tx>
            <c:v>Commercial Radio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1-D7E4-4980-B740-EDC48FDABD56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2-D7E4-4980-B740-EDC48FDABD56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3-D7E4-4980-B740-EDC48FDABD56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4-D7E4-4980-B740-EDC48FDABD56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5-D7E4-4980-B740-EDC48FDABD56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6-D7E4-4980-B740-EDC48FDABD56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7-D7E4-4980-B740-EDC48FDABD56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8-D7E4-4980-B740-EDC48FDABD56}"/>
              </c:ext>
            </c:extLst>
          </c:dPt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9-D7E4-4980-B740-EDC48FDABD56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A-D7E4-4980-B740-EDC48FDABD56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B-D7E4-4980-B740-EDC48FDABD56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C-D7E4-4980-B740-EDC48FDABD56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D-D7E4-4980-B740-EDC48FDABD56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E-D7E4-4980-B740-EDC48FDABD56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F-D7E4-4980-B740-EDC48FDABD56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0-D7E4-4980-B740-EDC48FDABD56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1-D7E4-4980-B740-EDC48FDABD56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2-D7E4-4980-B740-EDC48FDABD56}"/>
              </c:ext>
            </c:extLst>
          </c:dPt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3-D7E4-4980-B740-EDC48FDABD56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4-D7E4-4980-B740-EDC48FDABD56}"/>
              </c:ext>
            </c:extLst>
          </c:dPt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5-D7E4-4980-B740-EDC48FDABD56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6-D7E4-4980-B740-EDC48FDABD56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7-D7E4-4980-B740-EDC48FDABD56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8-D7E4-4980-B740-EDC48FDABD56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9-D7E4-4980-B740-EDC48FDABD56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A-D7E4-4980-B740-EDC48FDABD56}"/>
              </c:ext>
            </c:extLst>
          </c:dPt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B-D7E4-4980-B740-EDC48FDABD56}"/>
              </c:ext>
            </c:extLst>
          </c:dPt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C-D7E4-4980-B740-EDC48FDABD56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D-D7E4-4980-B740-EDC48FDABD56}"/>
              </c:ext>
            </c:extLst>
          </c:dPt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E-D7E4-4980-B740-EDC48FDABD56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F-D7E4-4980-B740-EDC48FDABD56}"/>
              </c:ext>
            </c:extLst>
          </c:dPt>
          <c:dPt>
            <c:idx val="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0-D7E4-4980-B740-EDC48FDABD56}"/>
              </c:ext>
            </c:extLst>
          </c:dPt>
          <c:dPt>
            <c:idx val="3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1-D7E4-4980-B740-EDC48FDABD56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2-D7E4-4980-B740-EDC48FDABD56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3-D7E4-4980-B740-EDC48FDABD56}"/>
              </c:ext>
            </c:extLst>
          </c:dPt>
          <c:dPt>
            <c:idx val="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4-D7E4-4980-B740-EDC48FDABD56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5-D7E4-4980-B740-EDC48FDABD56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6-D7E4-4980-B740-EDC48FDABD56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7-D7E4-4980-B740-EDC48FDABD56}"/>
              </c:ext>
            </c:extLst>
          </c:dPt>
          <c:dPt>
            <c:idx val="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8-D7E4-4980-B740-EDC48FDABD56}"/>
              </c:ext>
            </c:extLst>
          </c:dPt>
          <c:dPt>
            <c:idx val="4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9-D7E4-4980-B740-EDC48FDABD56}"/>
              </c:ext>
            </c:extLst>
          </c:dPt>
          <c:dPt>
            <c:idx val="4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A-D7E4-4980-B740-EDC48FDABD56}"/>
              </c:ext>
            </c:extLst>
          </c:dPt>
          <c:dPt>
            <c:idx val="4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B-D7E4-4980-B740-EDC48FDABD56}"/>
              </c:ext>
            </c:extLst>
          </c:dPt>
          <c:dPt>
            <c:idx val="4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C-D7E4-4980-B740-EDC48FDABD56}"/>
              </c:ext>
            </c:extLst>
          </c:dPt>
          <c:dPt>
            <c:idx val="4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D-D7E4-4980-B740-EDC48FDABD56}"/>
              </c:ext>
            </c:extLst>
          </c:dPt>
          <c:dPt>
            <c:idx val="4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E-D7E4-4980-B740-EDC48FDABD56}"/>
              </c:ext>
            </c:extLst>
          </c:dPt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F-D7E4-4980-B740-EDC48FDABD56}"/>
              </c:ext>
            </c:extLst>
          </c:dPt>
          <c:dPt>
            <c:idx val="4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0-D7E4-4980-B740-EDC48FDABD56}"/>
              </c:ext>
            </c:extLst>
          </c:dPt>
          <c:cat>
            <c:strLit>
              <c:ptCount val="48"/>
              <c:pt idx="0">
                <c:v>00:00-00:30</c:v>
              </c:pt>
              <c:pt idx="1">
                <c:v>00:30-01:00</c:v>
              </c:pt>
              <c:pt idx="2">
                <c:v>01:00-01:30</c:v>
              </c:pt>
              <c:pt idx="3">
                <c:v>01:30-02:00</c:v>
              </c:pt>
              <c:pt idx="4">
                <c:v>02:00-02:30</c:v>
              </c:pt>
              <c:pt idx="5">
                <c:v>02:30-03:00</c:v>
              </c:pt>
              <c:pt idx="6">
                <c:v>03:00-03:30</c:v>
              </c:pt>
              <c:pt idx="7">
                <c:v>03:30-04:00</c:v>
              </c:pt>
              <c:pt idx="8">
                <c:v>04:00-04:30</c:v>
              </c:pt>
              <c:pt idx="9">
                <c:v>04:30-05:00</c:v>
              </c:pt>
              <c:pt idx="10">
                <c:v>05:00-05:30</c:v>
              </c:pt>
              <c:pt idx="11">
                <c:v>05:30-06:00</c:v>
              </c:pt>
              <c:pt idx="12">
                <c:v>06:00-06:30</c:v>
              </c:pt>
              <c:pt idx="13">
                <c:v>06:30-07:00</c:v>
              </c:pt>
              <c:pt idx="14">
                <c:v>07:00-07:30</c:v>
              </c:pt>
              <c:pt idx="15">
                <c:v>07:30-08:00</c:v>
              </c:pt>
              <c:pt idx="16">
                <c:v>08:00-08:30</c:v>
              </c:pt>
              <c:pt idx="17">
                <c:v>08:30-09:00</c:v>
              </c:pt>
              <c:pt idx="18">
                <c:v>09:00-09:30</c:v>
              </c:pt>
              <c:pt idx="19">
                <c:v>09:30-10:00</c:v>
              </c:pt>
              <c:pt idx="20">
                <c:v>10:00-10:30</c:v>
              </c:pt>
              <c:pt idx="21">
                <c:v>10:30-11:00</c:v>
              </c:pt>
              <c:pt idx="22">
                <c:v>11:00-11:30</c:v>
              </c:pt>
              <c:pt idx="23">
                <c:v>11:30-12:00</c:v>
              </c:pt>
              <c:pt idx="24">
                <c:v>12:00-12:30</c:v>
              </c:pt>
              <c:pt idx="25">
                <c:v>12:30-13:00</c:v>
              </c:pt>
              <c:pt idx="26">
                <c:v>13:00-13:30</c:v>
              </c:pt>
              <c:pt idx="27">
                <c:v>13:30-14:00</c:v>
              </c:pt>
              <c:pt idx="28">
                <c:v>14:00-14:30</c:v>
              </c:pt>
              <c:pt idx="29">
                <c:v>14:30-15:00</c:v>
              </c:pt>
              <c:pt idx="30">
                <c:v>15:00-15:30</c:v>
              </c:pt>
              <c:pt idx="31">
                <c:v>15:30-16:00</c:v>
              </c:pt>
              <c:pt idx="32">
                <c:v>16:00-16:30</c:v>
              </c:pt>
              <c:pt idx="33">
                <c:v>16:30-17:00</c:v>
              </c:pt>
              <c:pt idx="34">
                <c:v>17:00-17:30</c:v>
              </c:pt>
              <c:pt idx="35">
                <c:v>17:30-18:00</c:v>
              </c:pt>
              <c:pt idx="36">
                <c:v>18:00-18:30</c:v>
              </c:pt>
              <c:pt idx="37">
                <c:v>18:30-19:00</c:v>
              </c:pt>
              <c:pt idx="38">
                <c:v>19:00-19:30</c:v>
              </c:pt>
              <c:pt idx="39">
                <c:v>19:30-20:00</c:v>
              </c:pt>
              <c:pt idx="40">
                <c:v>20:00-20:30</c:v>
              </c:pt>
              <c:pt idx="41">
                <c:v>20:30-21:00</c:v>
              </c:pt>
              <c:pt idx="42">
                <c:v>21:00-21:30</c:v>
              </c:pt>
              <c:pt idx="43">
                <c:v>21:30-22:00</c:v>
              </c:pt>
              <c:pt idx="44">
                <c:v>22:00-22:30</c:v>
              </c:pt>
              <c:pt idx="45">
                <c:v>22:30-23:00</c:v>
              </c:pt>
              <c:pt idx="46">
                <c:v>23:00-23:30</c:v>
              </c:pt>
              <c:pt idx="47">
                <c:v>23:30-00:00</c:v>
              </c:pt>
            </c:strLit>
          </c:cat>
          <c:val>
            <c:numLit>
              <c:formatCode>General</c:formatCode>
              <c:ptCount val="48"/>
              <c:pt idx="0">
                <c:v>3.6</c:v>
              </c:pt>
              <c:pt idx="1">
                <c:v>1.3</c:v>
              </c:pt>
              <c:pt idx="2">
                <c:v>0.8</c:v>
              </c:pt>
              <c:pt idx="3">
                <c:v>0.8</c:v>
              </c:pt>
              <c:pt idx="4">
                <c:v>0.8</c:v>
              </c:pt>
              <c:pt idx="5">
                <c:v>0.8</c:v>
              </c:pt>
              <c:pt idx="6">
                <c:v>0.8</c:v>
              </c:pt>
              <c:pt idx="7">
                <c:v>0.8</c:v>
              </c:pt>
              <c:pt idx="8">
                <c:v>1.2</c:v>
              </c:pt>
              <c:pt idx="9">
                <c:v>1.2</c:v>
              </c:pt>
              <c:pt idx="10">
                <c:v>1.6</c:v>
              </c:pt>
              <c:pt idx="11">
                <c:v>2.1</c:v>
              </c:pt>
              <c:pt idx="12">
                <c:v>3.9</c:v>
              </c:pt>
              <c:pt idx="13">
                <c:v>6.5</c:v>
              </c:pt>
              <c:pt idx="14">
                <c:v>11.1</c:v>
              </c:pt>
              <c:pt idx="15">
                <c:v>17.100000000000001</c:v>
              </c:pt>
              <c:pt idx="16">
                <c:v>15.5</c:v>
              </c:pt>
              <c:pt idx="17">
                <c:v>17.8</c:v>
              </c:pt>
              <c:pt idx="18">
                <c:v>14.6</c:v>
              </c:pt>
              <c:pt idx="19">
                <c:v>16.899999999999999</c:v>
              </c:pt>
              <c:pt idx="20">
                <c:v>18.899999999999999</c:v>
              </c:pt>
              <c:pt idx="21">
                <c:v>16.600000000000001</c:v>
              </c:pt>
              <c:pt idx="22">
                <c:v>19.7</c:v>
              </c:pt>
              <c:pt idx="23">
                <c:v>20.5</c:v>
              </c:pt>
              <c:pt idx="24">
                <c:v>19.5</c:v>
              </c:pt>
              <c:pt idx="25">
                <c:v>18.7</c:v>
              </c:pt>
              <c:pt idx="26">
                <c:v>13.7</c:v>
              </c:pt>
              <c:pt idx="27">
                <c:v>14.3</c:v>
              </c:pt>
              <c:pt idx="28">
                <c:v>14</c:v>
              </c:pt>
              <c:pt idx="29">
                <c:v>15.6</c:v>
              </c:pt>
              <c:pt idx="30">
                <c:v>14.5</c:v>
              </c:pt>
              <c:pt idx="31">
                <c:v>17</c:v>
              </c:pt>
              <c:pt idx="32">
                <c:v>17</c:v>
              </c:pt>
              <c:pt idx="33">
                <c:v>18.8</c:v>
              </c:pt>
              <c:pt idx="34">
                <c:v>22.2</c:v>
              </c:pt>
              <c:pt idx="35">
                <c:v>16</c:v>
              </c:pt>
              <c:pt idx="36">
                <c:v>12.7</c:v>
              </c:pt>
              <c:pt idx="37">
                <c:v>8.1999999999999993</c:v>
              </c:pt>
              <c:pt idx="38">
                <c:v>10.8</c:v>
              </c:pt>
              <c:pt idx="39">
                <c:v>12.1</c:v>
              </c:pt>
              <c:pt idx="40">
                <c:v>8.4</c:v>
              </c:pt>
              <c:pt idx="41">
                <c:v>4.2</c:v>
              </c:pt>
              <c:pt idx="42">
                <c:v>5.3</c:v>
              </c:pt>
              <c:pt idx="43">
                <c:v>6.4</c:v>
              </c:pt>
              <c:pt idx="44">
                <c:v>5.7</c:v>
              </c:pt>
              <c:pt idx="45">
                <c:v>2.8</c:v>
              </c:pt>
              <c:pt idx="46">
                <c:v>2.2999999999999998</c:v>
              </c:pt>
              <c:pt idx="47">
                <c:v>0.8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61-D7E4-4980-B740-EDC48FDABD56}"/>
            </c:ext>
          </c:extLst>
        </c:ser>
        <c:ser>
          <c:idx val="2"/>
          <c:order val="2"/>
          <c:tx>
            <c:v>Newpapers and Magazines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2-D7E4-4980-B740-EDC48FDABD56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3-D7E4-4980-B740-EDC48FDABD56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4-D7E4-4980-B740-EDC48FDABD56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5-D7E4-4980-B740-EDC48FDABD56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6-D7E4-4980-B740-EDC48FDABD56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7-D7E4-4980-B740-EDC48FDABD56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8-D7E4-4980-B740-EDC48FDABD56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9-D7E4-4980-B740-EDC48FDABD56}"/>
              </c:ext>
            </c:extLst>
          </c:dPt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A-D7E4-4980-B740-EDC48FDABD56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B-D7E4-4980-B740-EDC48FDABD56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C-D7E4-4980-B740-EDC48FDABD56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D-D7E4-4980-B740-EDC48FDABD56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E-D7E4-4980-B740-EDC48FDABD56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F-D7E4-4980-B740-EDC48FDABD56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70-D7E4-4980-B740-EDC48FDABD56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71-D7E4-4980-B740-EDC48FDABD56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72-D7E4-4980-B740-EDC48FDABD56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73-D7E4-4980-B740-EDC48FDABD56}"/>
              </c:ext>
            </c:extLst>
          </c:dPt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74-D7E4-4980-B740-EDC48FDABD56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75-D7E4-4980-B740-EDC48FDABD56}"/>
              </c:ext>
            </c:extLst>
          </c:dPt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76-D7E4-4980-B740-EDC48FDABD56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77-D7E4-4980-B740-EDC48FDABD56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78-D7E4-4980-B740-EDC48FDABD56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79-D7E4-4980-B740-EDC48FDABD56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7A-D7E4-4980-B740-EDC48FDABD56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7B-D7E4-4980-B740-EDC48FDABD56}"/>
              </c:ext>
            </c:extLst>
          </c:dPt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7C-D7E4-4980-B740-EDC48FDABD56}"/>
              </c:ext>
            </c:extLst>
          </c:dPt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7D-D7E4-4980-B740-EDC48FDABD56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7E-D7E4-4980-B740-EDC48FDABD56}"/>
              </c:ext>
            </c:extLst>
          </c:dPt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7F-D7E4-4980-B740-EDC48FDABD56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80-D7E4-4980-B740-EDC48FDABD56}"/>
              </c:ext>
            </c:extLst>
          </c:dPt>
          <c:dPt>
            <c:idx val="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81-D7E4-4980-B740-EDC48FDABD56}"/>
              </c:ext>
            </c:extLst>
          </c:dPt>
          <c:dPt>
            <c:idx val="3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82-D7E4-4980-B740-EDC48FDABD56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83-D7E4-4980-B740-EDC48FDABD56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84-D7E4-4980-B740-EDC48FDABD56}"/>
              </c:ext>
            </c:extLst>
          </c:dPt>
          <c:dPt>
            <c:idx val="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85-D7E4-4980-B740-EDC48FDABD56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86-D7E4-4980-B740-EDC48FDABD56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87-D7E4-4980-B740-EDC48FDABD56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88-D7E4-4980-B740-EDC48FDABD56}"/>
              </c:ext>
            </c:extLst>
          </c:dPt>
          <c:dPt>
            <c:idx val="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89-D7E4-4980-B740-EDC48FDABD56}"/>
              </c:ext>
            </c:extLst>
          </c:dPt>
          <c:dPt>
            <c:idx val="4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8A-D7E4-4980-B740-EDC48FDABD56}"/>
              </c:ext>
            </c:extLst>
          </c:dPt>
          <c:dPt>
            <c:idx val="4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8B-D7E4-4980-B740-EDC48FDABD56}"/>
              </c:ext>
            </c:extLst>
          </c:dPt>
          <c:dPt>
            <c:idx val="4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8C-D7E4-4980-B740-EDC48FDABD56}"/>
              </c:ext>
            </c:extLst>
          </c:dPt>
          <c:dPt>
            <c:idx val="4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8D-D7E4-4980-B740-EDC48FDABD56}"/>
              </c:ext>
            </c:extLst>
          </c:dPt>
          <c:dPt>
            <c:idx val="4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8E-D7E4-4980-B740-EDC48FDABD56}"/>
              </c:ext>
            </c:extLst>
          </c:dPt>
          <c:dPt>
            <c:idx val="4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8F-D7E4-4980-B740-EDC48FDABD56}"/>
              </c:ext>
            </c:extLst>
          </c:dPt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90-D7E4-4980-B740-EDC48FDABD56}"/>
              </c:ext>
            </c:extLst>
          </c:dPt>
          <c:dPt>
            <c:idx val="4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91-D7E4-4980-B740-EDC48FDABD56}"/>
              </c:ext>
            </c:extLst>
          </c:dPt>
          <c:cat>
            <c:strLit>
              <c:ptCount val="48"/>
              <c:pt idx="0">
                <c:v>00:00-00:30</c:v>
              </c:pt>
              <c:pt idx="1">
                <c:v>00:30-01:00</c:v>
              </c:pt>
              <c:pt idx="2">
                <c:v>01:00-01:30</c:v>
              </c:pt>
              <c:pt idx="3">
                <c:v>01:30-02:00</c:v>
              </c:pt>
              <c:pt idx="4">
                <c:v>02:00-02:30</c:v>
              </c:pt>
              <c:pt idx="5">
                <c:v>02:30-03:00</c:v>
              </c:pt>
              <c:pt idx="6">
                <c:v>03:00-03:30</c:v>
              </c:pt>
              <c:pt idx="7">
                <c:v>03:30-04:00</c:v>
              </c:pt>
              <c:pt idx="8">
                <c:v>04:00-04:30</c:v>
              </c:pt>
              <c:pt idx="9">
                <c:v>04:30-05:00</c:v>
              </c:pt>
              <c:pt idx="10">
                <c:v>05:00-05:30</c:v>
              </c:pt>
              <c:pt idx="11">
                <c:v>05:30-06:00</c:v>
              </c:pt>
              <c:pt idx="12">
                <c:v>06:00-06:30</c:v>
              </c:pt>
              <c:pt idx="13">
                <c:v>06:30-07:00</c:v>
              </c:pt>
              <c:pt idx="14">
                <c:v>07:00-07:30</c:v>
              </c:pt>
              <c:pt idx="15">
                <c:v>07:30-08:00</c:v>
              </c:pt>
              <c:pt idx="16">
                <c:v>08:00-08:30</c:v>
              </c:pt>
              <c:pt idx="17">
                <c:v>08:30-09:00</c:v>
              </c:pt>
              <c:pt idx="18">
                <c:v>09:00-09:30</c:v>
              </c:pt>
              <c:pt idx="19">
                <c:v>09:30-10:00</c:v>
              </c:pt>
              <c:pt idx="20">
                <c:v>10:00-10:30</c:v>
              </c:pt>
              <c:pt idx="21">
                <c:v>10:30-11:00</c:v>
              </c:pt>
              <c:pt idx="22">
                <c:v>11:00-11:30</c:v>
              </c:pt>
              <c:pt idx="23">
                <c:v>11:30-12:00</c:v>
              </c:pt>
              <c:pt idx="24">
                <c:v>12:00-12:30</c:v>
              </c:pt>
              <c:pt idx="25">
                <c:v>12:30-13:00</c:v>
              </c:pt>
              <c:pt idx="26">
                <c:v>13:00-13:30</c:v>
              </c:pt>
              <c:pt idx="27">
                <c:v>13:30-14:00</c:v>
              </c:pt>
              <c:pt idx="28">
                <c:v>14:00-14:30</c:v>
              </c:pt>
              <c:pt idx="29">
                <c:v>14:30-15:00</c:v>
              </c:pt>
              <c:pt idx="30">
                <c:v>15:00-15:30</c:v>
              </c:pt>
              <c:pt idx="31">
                <c:v>15:30-16:00</c:v>
              </c:pt>
              <c:pt idx="32">
                <c:v>16:00-16:30</c:v>
              </c:pt>
              <c:pt idx="33">
                <c:v>16:30-17:00</c:v>
              </c:pt>
              <c:pt idx="34">
                <c:v>17:00-17:30</c:v>
              </c:pt>
              <c:pt idx="35">
                <c:v>17:30-18:00</c:v>
              </c:pt>
              <c:pt idx="36">
                <c:v>18:00-18:30</c:v>
              </c:pt>
              <c:pt idx="37">
                <c:v>18:30-19:00</c:v>
              </c:pt>
              <c:pt idx="38">
                <c:v>19:00-19:30</c:v>
              </c:pt>
              <c:pt idx="39">
                <c:v>19:30-20:00</c:v>
              </c:pt>
              <c:pt idx="40">
                <c:v>20:00-20:30</c:v>
              </c:pt>
              <c:pt idx="41">
                <c:v>20:30-21:00</c:v>
              </c:pt>
              <c:pt idx="42">
                <c:v>21:00-21:30</c:v>
              </c:pt>
              <c:pt idx="43">
                <c:v>21:30-22:00</c:v>
              </c:pt>
              <c:pt idx="44">
                <c:v>22:00-22:30</c:v>
              </c:pt>
              <c:pt idx="45">
                <c:v>22:30-23:00</c:v>
              </c:pt>
              <c:pt idx="46">
                <c:v>23:00-23:30</c:v>
              </c:pt>
              <c:pt idx="47">
                <c:v>23:30-00:00</c:v>
              </c:pt>
            </c:strLit>
          </c:cat>
          <c:val>
            <c:numLit>
              <c:formatCode>General</c:formatCode>
              <c:ptCount val="48"/>
              <c:pt idx="0">
                <c:v>0.3</c:v>
              </c:pt>
              <c:pt idx="1">
                <c:v>0.7</c:v>
              </c:pt>
              <c:pt idx="2">
                <c:v>0.1</c:v>
              </c:pt>
              <c:pt idx="3">
                <c:v>0.3</c:v>
              </c:pt>
              <c:pt idx="4">
                <c:v>0.1</c:v>
              </c:pt>
              <c:pt idx="5">
                <c:v>0.1</c:v>
              </c:pt>
              <c:pt idx="6">
                <c:v>0.1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1.2</c:v>
              </c:pt>
              <c:pt idx="12">
                <c:v>3.4</c:v>
              </c:pt>
              <c:pt idx="13">
                <c:v>1.9</c:v>
              </c:pt>
              <c:pt idx="14">
                <c:v>6.4</c:v>
              </c:pt>
              <c:pt idx="15">
                <c:v>6.2</c:v>
              </c:pt>
              <c:pt idx="16">
                <c:v>7.9</c:v>
              </c:pt>
              <c:pt idx="17">
                <c:v>9.1999999999999993</c:v>
              </c:pt>
              <c:pt idx="18">
                <c:v>6.3</c:v>
              </c:pt>
              <c:pt idx="19">
                <c:v>8</c:v>
              </c:pt>
              <c:pt idx="20">
                <c:v>7.4</c:v>
              </c:pt>
              <c:pt idx="21">
                <c:v>8.4</c:v>
              </c:pt>
              <c:pt idx="22">
                <c:v>9.1</c:v>
              </c:pt>
              <c:pt idx="23">
                <c:v>6.5</c:v>
              </c:pt>
              <c:pt idx="24">
                <c:v>10.4</c:v>
              </c:pt>
              <c:pt idx="25">
                <c:v>10.199999999999999</c:v>
              </c:pt>
              <c:pt idx="26">
                <c:v>7.8</c:v>
              </c:pt>
              <c:pt idx="27">
                <c:v>4.4000000000000004</c:v>
              </c:pt>
              <c:pt idx="28">
                <c:v>6.6</c:v>
              </c:pt>
              <c:pt idx="29">
                <c:v>9</c:v>
              </c:pt>
              <c:pt idx="30">
                <c:v>6</c:v>
              </c:pt>
              <c:pt idx="31">
                <c:v>5.4</c:v>
              </c:pt>
              <c:pt idx="32">
                <c:v>7.6</c:v>
              </c:pt>
              <c:pt idx="33">
                <c:v>9.4</c:v>
              </c:pt>
              <c:pt idx="34">
                <c:v>4.4000000000000004</c:v>
              </c:pt>
              <c:pt idx="35">
                <c:v>8.1999999999999993</c:v>
              </c:pt>
              <c:pt idx="36">
                <c:v>6.6</c:v>
              </c:pt>
              <c:pt idx="37">
                <c:v>6.2</c:v>
              </c:pt>
              <c:pt idx="38">
                <c:v>6</c:v>
              </c:pt>
              <c:pt idx="39">
                <c:v>6.9</c:v>
              </c:pt>
              <c:pt idx="40">
                <c:v>5.2</c:v>
              </c:pt>
              <c:pt idx="41">
                <c:v>10.6</c:v>
              </c:pt>
              <c:pt idx="42">
                <c:v>7.8</c:v>
              </c:pt>
              <c:pt idx="43">
                <c:v>5.0999999999999996</c:v>
              </c:pt>
              <c:pt idx="44">
                <c:v>5</c:v>
              </c:pt>
              <c:pt idx="45">
                <c:v>4.9000000000000004</c:v>
              </c:pt>
              <c:pt idx="46">
                <c:v>2.1</c:v>
              </c:pt>
              <c:pt idx="47">
                <c:v>2.2000000000000002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92-D7E4-4980-B740-EDC48FDABD56}"/>
            </c:ext>
          </c:extLst>
        </c:ser>
        <c:ser>
          <c:idx val="3"/>
          <c:order val="3"/>
          <c:tx>
            <c:v>Internet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93-D7E4-4980-B740-EDC48FDABD56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94-D7E4-4980-B740-EDC48FDABD56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95-D7E4-4980-B740-EDC48FDABD56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96-D7E4-4980-B740-EDC48FDABD56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97-D7E4-4980-B740-EDC48FDABD56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98-D7E4-4980-B740-EDC48FDABD56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99-D7E4-4980-B740-EDC48FDABD56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9A-D7E4-4980-B740-EDC48FDABD56}"/>
              </c:ext>
            </c:extLst>
          </c:dPt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9B-D7E4-4980-B740-EDC48FDABD56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9C-D7E4-4980-B740-EDC48FDABD56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9D-D7E4-4980-B740-EDC48FDABD56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9E-D7E4-4980-B740-EDC48FDABD56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9F-D7E4-4980-B740-EDC48FDABD56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0-D7E4-4980-B740-EDC48FDABD56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1-D7E4-4980-B740-EDC48FDABD56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2-D7E4-4980-B740-EDC48FDABD56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3-D7E4-4980-B740-EDC48FDABD56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4-D7E4-4980-B740-EDC48FDABD56}"/>
              </c:ext>
            </c:extLst>
          </c:dPt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5-D7E4-4980-B740-EDC48FDABD56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6-D7E4-4980-B740-EDC48FDABD56}"/>
              </c:ext>
            </c:extLst>
          </c:dPt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7-D7E4-4980-B740-EDC48FDABD56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8-D7E4-4980-B740-EDC48FDABD56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9-D7E4-4980-B740-EDC48FDABD56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A-D7E4-4980-B740-EDC48FDABD56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B-D7E4-4980-B740-EDC48FDABD56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C-D7E4-4980-B740-EDC48FDABD56}"/>
              </c:ext>
            </c:extLst>
          </c:dPt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D-D7E4-4980-B740-EDC48FDABD56}"/>
              </c:ext>
            </c:extLst>
          </c:dPt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E-D7E4-4980-B740-EDC48FDABD56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F-D7E4-4980-B740-EDC48FDABD56}"/>
              </c:ext>
            </c:extLst>
          </c:dPt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B0-D7E4-4980-B740-EDC48FDABD56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B1-D7E4-4980-B740-EDC48FDABD56}"/>
              </c:ext>
            </c:extLst>
          </c:dPt>
          <c:dPt>
            <c:idx val="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B2-D7E4-4980-B740-EDC48FDABD56}"/>
              </c:ext>
            </c:extLst>
          </c:dPt>
          <c:dPt>
            <c:idx val="3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B3-D7E4-4980-B740-EDC48FDABD56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B4-D7E4-4980-B740-EDC48FDABD56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B5-D7E4-4980-B740-EDC48FDABD56}"/>
              </c:ext>
            </c:extLst>
          </c:dPt>
          <c:dPt>
            <c:idx val="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B6-D7E4-4980-B740-EDC48FDABD56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B7-D7E4-4980-B740-EDC48FDABD56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B8-D7E4-4980-B740-EDC48FDABD56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B9-D7E4-4980-B740-EDC48FDABD56}"/>
              </c:ext>
            </c:extLst>
          </c:dPt>
          <c:dPt>
            <c:idx val="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BA-D7E4-4980-B740-EDC48FDABD56}"/>
              </c:ext>
            </c:extLst>
          </c:dPt>
          <c:dPt>
            <c:idx val="4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BB-D7E4-4980-B740-EDC48FDABD56}"/>
              </c:ext>
            </c:extLst>
          </c:dPt>
          <c:dPt>
            <c:idx val="4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BC-D7E4-4980-B740-EDC48FDABD56}"/>
              </c:ext>
            </c:extLst>
          </c:dPt>
          <c:dPt>
            <c:idx val="4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BD-D7E4-4980-B740-EDC48FDABD56}"/>
              </c:ext>
            </c:extLst>
          </c:dPt>
          <c:dPt>
            <c:idx val="4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BE-D7E4-4980-B740-EDC48FDABD56}"/>
              </c:ext>
            </c:extLst>
          </c:dPt>
          <c:dPt>
            <c:idx val="4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BF-D7E4-4980-B740-EDC48FDABD56}"/>
              </c:ext>
            </c:extLst>
          </c:dPt>
          <c:dPt>
            <c:idx val="4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C0-D7E4-4980-B740-EDC48FDABD56}"/>
              </c:ext>
            </c:extLst>
          </c:dPt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C1-D7E4-4980-B740-EDC48FDABD56}"/>
              </c:ext>
            </c:extLst>
          </c:dPt>
          <c:dPt>
            <c:idx val="4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C2-D7E4-4980-B740-EDC48FDABD56}"/>
              </c:ext>
            </c:extLst>
          </c:dPt>
          <c:cat>
            <c:strLit>
              <c:ptCount val="48"/>
              <c:pt idx="0">
                <c:v>00:00-00:30</c:v>
              </c:pt>
              <c:pt idx="1">
                <c:v>00:30-01:00</c:v>
              </c:pt>
              <c:pt idx="2">
                <c:v>01:00-01:30</c:v>
              </c:pt>
              <c:pt idx="3">
                <c:v>01:30-02:00</c:v>
              </c:pt>
              <c:pt idx="4">
                <c:v>02:00-02:30</c:v>
              </c:pt>
              <c:pt idx="5">
                <c:v>02:30-03:00</c:v>
              </c:pt>
              <c:pt idx="6">
                <c:v>03:00-03:30</c:v>
              </c:pt>
              <c:pt idx="7">
                <c:v>03:30-04:00</c:v>
              </c:pt>
              <c:pt idx="8">
                <c:v>04:00-04:30</c:v>
              </c:pt>
              <c:pt idx="9">
                <c:v>04:30-05:00</c:v>
              </c:pt>
              <c:pt idx="10">
                <c:v>05:00-05:30</c:v>
              </c:pt>
              <c:pt idx="11">
                <c:v>05:30-06:00</c:v>
              </c:pt>
              <c:pt idx="12">
                <c:v>06:00-06:30</c:v>
              </c:pt>
              <c:pt idx="13">
                <c:v>06:30-07:00</c:v>
              </c:pt>
              <c:pt idx="14">
                <c:v>07:00-07:30</c:v>
              </c:pt>
              <c:pt idx="15">
                <c:v>07:30-08:00</c:v>
              </c:pt>
              <c:pt idx="16">
                <c:v>08:00-08:30</c:v>
              </c:pt>
              <c:pt idx="17">
                <c:v>08:30-09:00</c:v>
              </c:pt>
              <c:pt idx="18">
                <c:v>09:00-09:30</c:v>
              </c:pt>
              <c:pt idx="19">
                <c:v>09:30-10:00</c:v>
              </c:pt>
              <c:pt idx="20">
                <c:v>10:00-10:30</c:v>
              </c:pt>
              <c:pt idx="21">
                <c:v>10:30-11:00</c:v>
              </c:pt>
              <c:pt idx="22">
                <c:v>11:00-11:30</c:v>
              </c:pt>
              <c:pt idx="23">
                <c:v>11:30-12:00</c:v>
              </c:pt>
              <c:pt idx="24">
                <c:v>12:00-12:30</c:v>
              </c:pt>
              <c:pt idx="25">
                <c:v>12:30-13:00</c:v>
              </c:pt>
              <c:pt idx="26">
                <c:v>13:00-13:30</c:v>
              </c:pt>
              <c:pt idx="27">
                <c:v>13:30-14:00</c:v>
              </c:pt>
              <c:pt idx="28">
                <c:v>14:00-14:30</c:v>
              </c:pt>
              <c:pt idx="29">
                <c:v>14:30-15:00</c:v>
              </c:pt>
              <c:pt idx="30">
                <c:v>15:00-15:30</c:v>
              </c:pt>
              <c:pt idx="31">
                <c:v>15:30-16:00</c:v>
              </c:pt>
              <c:pt idx="32">
                <c:v>16:00-16:30</c:v>
              </c:pt>
              <c:pt idx="33">
                <c:v>16:30-17:00</c:v>
              </c:pt>
              <c:pt idx="34">
                <c:v>17:00-17:30</c:v>
              </c:pt>
              <c:pt idx="35">
                <c:v>17:30-18:00</c:v>
              </c:pt>
              <c:pt idx="36">
                <c:v>18:00-18:30</c:v>
              </c:pt>
              <c:pt idx="37">
                <c:v>18:30-19:00</c:v>
              </c:pt>
              <c:pt idx="38">
                <c:v>19:00-19:30</c:v>
              </c:pt>
              <c:pt idx="39">
                <c:v>19:30-20:00</c:v>
              </c:pt>
              <c:pt idx="40">
                <c:v>20:00-20:30</c:v>
              </c:pt>
              <c:pt idx="41">
                <c:v>20:30-21:00</c:v>
              </c:pt>
              <c:pt idx="42">
                <c:v>21:00-21:30</c:v>
              </c:pt>
              <c:pt idx="43">
                <c:v>21:30-22:00</c:v>
              </c:pt>
              <c:pt idx="44">
                <c:v>22:00-22:30</c:v>
              </c:pt>
              <c:pt idx="45">
                <c:v>22:30-23:00</c:v>
              </c:pt>
              <c:pt idx="46">
                <c:v>23:00-23:30</c:v>
              </c:pt>
              <c:pt idx="47">
                <c:v>23:30-00:00</c:v>
              </c:pt>
            </c:strLit>
          </c:cat>
          <c:val>
            <c:numLit>
              <c:formatCode>General</c:formatCode>
              <c:ptCount val="48"/>
              <c:pt idx="0">
                <c:v>19.600000000000001</c:v>
              </c:pt>
              <c:pt idx="1">
                <c:v>13.1</c:v>
              </c:pt>
              <c:pt idx="2">
                <c:v>6.8</c:v>
              </c:pt>
              <c:pt idx="3">
                <c:v>6.2</c:v>
              </c:pt>
              <c:pt idx="4">
                <c:v>5.0999999999999996</c:v>
              </c:pt>
              <c:pt idx="5">
                <c:v>4.3</c:v>
              </c:pt>
              <c:pt idx="6">
                <c:v>3</c:v>
              </c:pt>
              <c:pt idx="7">
                <c:v>2.6</c:v>
              </c:pt>
              <c:pt idx="8">
                <c:v>2.2000000000000002</c:v>
              </c:pt>
              <c:pt idx="9">
                <c:v>1.8</c:v>
              </c:pt>
              <c:pt idx="10">
                <c:v>0.4</c:v>
              </c:pt>
              <c:pt idx="11">
                <c:v>3.6</c:v>
              </c:pt>
              <c:pt idx="12">
                <c:v>7</c:v>
              </c:pt>
              <c:pt idx="13">
                <c:v>11.8</c:v>
              </c:pt>
              <c:pt idx="14">
                <c:v>20.8</c:v>
              </c:pt>
              <c:pt idx="15">
                <c:v>30.4</c:v>
              </c:pt>
              <c:pt idx="16">
                <c:v>33.299999999999997</c:v>
              </c:pt>
              <c:pt idx="17">
                <c:v>34.4</c:v>
              </c:pt>
              <c:pt idx="18">
                <c:v>33.1</c:v>
              </c:pt>
              <c:pt idx="19">
                <c:v>42.1</c:v>
              </c:pt>
              <c:pt idx="20">
                <c:v>48.9</c:v>
              </c:pt>
              <c:pt idx="21">
                <c:v>42.4</c:v>
              </c:pt>
              <c:pt idx="22">
                <c:v>40.1</c:v>
              </c:pt>
              <c:pt idx="23">
                <c:v>38.799999999999997</c:v>
              </c:pt>
              <c:pt idx="24">
                <c:v>46.5</c:v>
              </c:pt>
              <c:pt idx="25">
                <c:v>40.4</c:v>
              </c:pt>
              <c:pt idx="26">
                <c:v>42.4</c:v>
              </c:pt>
              <c:pt idx="27">
                <c:v>33.9</c:v>
              </c:pt>
              <c:pt idx="28">
                <c:v>43.1</c:v>
              </c:pt>
              <c:pt idx="29">
                <c:v>45.3</c:v>
              </c:pt>
              <c:pt idx="30">
                <c:v>42.3</c:v>
              </c:pt>
              <c:pt idx="31">
                <c:v>45.8</c:v>
              </c:pt>
              <c:pt idx="32">
                <c:v>47.8</c:v>
              </c:pt>
              <c:pt idx="33">
                <c:v>48.9</c:v>
              </c:pt>
              <c:pt idx="34">
                <c:v>51.9</c:v>
              </c:pt>
              <c:pt idx="35">
                <c:v>50.1</c:v>
              </c:pt>
              <c:pt idx="36">
                <c:v>49.7</c:v>
              </c:pt>
              <c:pt idx="37">
                <c:v>54.6</c:v>
              </c:pt>
              <c:pt idx="38">
                <c:v>62.2</c:v>
              </c:pt>
              <c:pt idx="39">
                <c:v>60.6</c:v>
              </c:pt>
              <c:pt idx="40">
                <c:v>64.8</c:v>
              </c:pt>
              <c:pt idx="41">
                <c:v>65.900000000000006</c:v>
              </c:pt>
              <c:pt idx="42">
                <c:v>66.900000000000006</c:v>
              </c:pt>
              <c:pt idx="43">
                <c:v>64.099999999999994</c:v>
              </c:pt>
              <c:pt idx="44">
                <c:v>49.3</c:v>
              </c:pt>
              <c:pt idx="45">
                <c:v>45</c:v>
              </c:pt>
              <c:pt idx="46">
                <c:v>26.8</c:v>
              </c:pt>
              <c:pt idx="47">
                <c:v>22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C3-D7E4-4980-B740-EDC48FDABD56}"/>
            </c:ext>
          </c:extLst>
        </c:ser>
        <c:ser>
          <c:idx val="4"/>
          <c:order val="4"/>
          <c:tx>
            <c:v>Social Media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C4-D7E4-4980-B740-EDC48FDABD56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C5-D7E4-4980-B740-EDC48FDABD56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C6-D7E4-4980-B740-EDC48FDABD56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C7-D7E4-4980-B740-EDC48FDABD56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C8-D7E4-4980-B740-EDC48FDABD56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C9-D7E4-4980-B740-EDC48FDABD56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CA-D7E4-4980-B740-EDC48FDABD56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CB-D7E4-4980-B740-EDC48FDABD56}"/>
              </c:ext>
            </c:extLst>
          </c:dPt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CC-D7E4-4980-B740-EDC48FDABD56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CD-D7E4-4980-B740-EDC48FDABD56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CE-D7E4-4980-B740-EDC48FDABD56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CF-D7E4-4980-B740-EDC48FDABD56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D0-D7E4-4980-B740-EDC48FDABD56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D1-D7E4-4980-B740-EDC48FDABD56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D2-D7E4-4980-B740-EDC48FDABD56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D3-D7E4-4980-B740-EDC48FDABD56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D4-D7E4-4980-B740-EDC48FDABD56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D5-D7E4-4980-B740-EDC48FDABD56}"/>
              </c:ext>
            </c:extLst>
          </c:dPt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D6-D7E4-4980-B740-EDC48FDABD56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D7-D7E4-4980-B740-EDC48FDABD56}"/>
              </c:ext>
            </c:extLst>
          </c:dPt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D8-D7E4-4980-B740-EDC48FDABD56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D9-D7E4-4980-B740-EDC48FDABD56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DA-D7E4-4980-B740-EDC48FDABD56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DB-D7E4-4980-B740-EDC48FDABD56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DC-D7E4-4980-B740-EDC48FDABD56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DD-D7E4-4980-B740-EDC48FDABD56}"/>
              </c:ext>
            </c:extLst>
          </c:dPt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DE-D7E4-4980-B740-EDC48FDABD56}"/>
              </c:ext>
            </c:extLst>
          </c:dPt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DF-D7E4-4980-B740-EDC48FDABD56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E0-D7E4-4980-B740-EDC48FDABD56}"/>
              </c:ext>
            </c:extLst>
          </c:dPt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E1-D7E4-4980-B740-EDC48FDABD56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E2-D7E4-4980-B740-EDC48FDABD56}"/>
              </c:ext>
            </c:extLst>
          </c:dPt>
          <c:dPt>
            <c:idx val="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E3-D7E4-4980-B740-EDC48FDABD56}"/>
              </c:ext>
            </c:extLst>
          </c:dPt>
          <c:dPt>
            <c:idx val="3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E4-D7E4-4980-B740-EDC48FDABD56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E5-D7E4-4980-B740-EDC48FDABD56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E6-D7E4-4980-B740-EDC48FDABD56}"/>
              </c:ext>
            </c:extLst>
          </c:dPt>
          <c:dPt>
            <c:idx val="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E7-D7E4-4980-B740-EDC48FDABD56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E8-D7E4-4980-B740-EDC48FDABD56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E9-D7E4-4980-B740-EDC48FDABD56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EA-D7E4-4980-B740-EDC48FDABD56}"/>
              </c:ext>
            </c:extLst>
          </c:dPt>
          <c:dPt>
            <c:idx val="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EB-D7E4-4980-B740-EDC48FDABD56}"/>
              </c:ext>
            </c:extLst>
          </c:dPt>
          <c:dPt>
            <c:idx val="4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EC-D7E4-4980-B740-EDC48FDABD56}"/>
              </c:ext>
            </c:extLst>
          </c:dPt>
          <c:dPt>
            <c:idx val="4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ED-D7E4-4980-B740-EDC48FDABD56}"/>
              </c:ext>
            </c:extLst>
          </c:dPt>
          <c:dPt>
            <c:idx val="4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EE-D7E4-4980-B740-EDC48FDABD56}"/>
              </c:ext>
            </c:extLst>
          </c:dPt>
          <c:dPt>
            <c:idx val="4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EF-D7E4-4980-B740-EDC48FDABD56}"/>
              </c:ext>
            </c:extLst>
          </c:dPt>
          <c:dPt>
            <c:idx val="4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F0-D7E4-4980-B740-EDC48FDABD56}"/>
              </c:ext>
            </c:extLst>
          </c:dPt>
          <c:dPt>
            <c:idx val="4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F1-D7E4-4980-B740-EDC48FDABD56}"/>
              </c:ext>
            </c:extLst>
          </c:dPt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F2-D7E4-4980-B740-EDC48FDABD56}"/>
              </c:ext>
            </c:extLst>
          </c:dPt>
          <c:dPt>
            <c:idx val="4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F3-D7E4-4980-B740-EDC48FDABD56}"/>
              </c:ext>
            </c:extLst>
          </c:dPt>
          <c:cat>
            <c:strLit>
              <c:ptCount val="48"/>
              <c:pt idx="0">
                <c:v>00:00-00:30</c:v>
              </c:pt>
              <c:pt idx="1">
                <c:v>00:30-01:00</c:v>
              </c:pt>
              <c:pt idx="2">
                <c:v>01:00-01:30</c:v>
              </c:pt>
              <c:pt idx="3">
                <c:v>01:30-02:00</c:v>
              </c:pt>
              <c:pt idx="4">
                <c:v>02:00-02:30</c:v>
              </c:pt>
              <c:pt idx="5">
                <c:v>02:30-03:00</c:v>
              </c:pt>
              <c:pt idx="6">
                <c:v>03:00-03:30</c:v>
              </c:pt>
              <c:pt idx="7">
                <c:v>03:30-04:00</c:v>
              </c:pt>
              <c:pt idx="8">
                <c:v>04:00-04:30</c:v>
              </c:pt>
              <c:pt idx="9">
                <c:v>04:30-05:00</c:v>
              </c:pt>
              <c:pt idx="10">
                <c:v>05:00-05:30</c:v>
              </c:pt>
              <c:pt idx="11">
                <c:v>05:30-06:00</c:v>
              </c:pt>
              <c:pt idx="12">
                <c:v>06:00-06:30</c:v>
              </c:pt>
              <c:pt idx="13">
                <c:v>06:30-07:00</c:v>
              </c:pt>
              <c:pt idx="14">
                <c:v>07:00-07:30</c:v>
              </c:pt>
              <c:pt idx="15">
                <c:v>07:30-08:00</c:v>
              </c:pt>
              <c:pt idx="16">
                <c:v>08:00-08:30</c:v>
              </c:pt>
              <c:pt idx="17">
                <c:v>08:30-09:00</c:v>
              </c:pt>
              <c:pt idx="18">
                <c:v>09:00-09:30</c:v>
              </c:pt>
              <c:pt idx="19">
                <c:v>09:30-10:00</c:v>
              </c:pt>
              <c:pt idx="20">
                <c:v>10:00-10:30</c:v>
              </c:pt>
              <c:pt idx="21">
                <c:v>10:30-11:00</c:v>
              </c:pt>
              <c:pt idx="22">
                <c:v>11:00-11:30</c:v>
              </c:pt>
              <c:pt idx="23">
                <c:v>11:30-12:00</c:v>
              </c:pt>
              <c:pt idx="24">
                <c:v>12:00-12:30</c:v>
              </c:pt>
              <c:pt idx="25">
                <c:v>12:30-13:00</c:v>
              </c:pt>
              <c:pt idx="26">
                <c:v>13:00-13:30</c:v>
              </c:pt>
              <c:pt idx="27">
                <c:v>13:30-14:00</c:v>
              </c:pt>
              <c:pt idx="28">
                <c:v>14:00-14:30</c:v>
              </c:pt>
              <c:pt idx="29">
                <c:v>14:30-15:00</c:v>
              </c:pt>
              <c:pt idx="30">
                <c:v>15:00-15:30</c:v>
              </c:pt>
              <c:pt idx="31">
                <c:v>15:30-16:00</c:v>
              </c:pt>
              <c:pt idx="32">
                <c:v>16:00-16:30</c:v>
              </c:pt>
              <c:pt idx="33">
                <c:v>16:30-17:00</c:v>
              </c:pt>
              <c:pt idx="34">
                <c:v>17:00-17:30</c:v>
              </c:pt>
              <c:pt idx="35">
                <c:v>17:30-18:00</c:v>
              </c:pt>
              <c:pt idx="36">
                <c:v>18:00-18:30</c:v>
              </c:pt>
              <c:pt idx="37">
                <c:v>18:30-19:00</c:v>
              </c:pt>
              <c:pt idx="38">
                <c:v>19:00-19:30</c:v>
              </c:pt>
              <c:pt idx="39">
                <c:v>19:30-20:00</c:v>
              </c:pt>
              <c:pt idx="40">
                <c:v>20:00-20:30</c:v>
              </c:pt>
              <c:pt idx="41">
                <c:v>20:30-21:00</c:v>
              </c:pt>
              <c:pt idx="42">
                <c:v>21:00-21:30</c:v>
              </c:pt>
              <c:pt idx="43">
                <c:v>21:30-22:00</c:v>
              </c:pt>
              <c:pt idx="44">
                <c:v>22:00-22:30</c:v>
              </c:pt>
              <c:pt idx="45">
                <c:v>22:30-23:00</c:v>
              </c:pt>
              <c:pt idx="46">
                <c:v>23:00-23:30</c:v>
              </c:pt>
              <c:pt idx="47">
                <c:v>23:30-00:00</c:v>
              </c:pt>
            </c:strLit>
          </c:cat>
          <c:val>
            <c:numLit>
              <c:formatCode>General</c:formatCode>
              <c:ptCount val="48"/>
              <c:pt idx="0">
                <c:v>12.2</c:v>
              </c:pt>
              <c:pt idx="1">
                <c:v>6.7</c:v>
              </c:pt>
              <c:pt idx="2">
                <c:v>3.4</c:v>
              </c:pt>
              <c:pt idx="3">
                <c:v>3.8</c:v>
              </c:pt>
              <c:pt idx="4">
                <c:v>3.5</c:v>
              </c:pt>
              <c:pt idx="5">
                <c:v>2.9</c:v>
              </c:pt>
              <c:pt idx="6">
                <c:v>2.4</c:v>
              </c:pt>
              <c:pt idx="7">
                <c:v>1.3</c:v>
              </c:pt>
              <c:pt idx="8">
                <c:v>1.3</c:v>
              </c:pt>
              <c:pt idx="9">
                <c:v>1.3</c:v>
              </c:pt>
              <c:pt idx="10">
                <c:v>1.9</c:v>
              </c:pt>
              <c:pt idx="11">
                <c:v>4.4000000000000004</c:v>
              </c:pt>
              <c:pt idx="12">
                <c:v>5.2</c:v>
              </c:pt>
              <c:pt idx="13">
                <c:v>10.9</c:v>
              </c:pt>
              <c:pt idx="14">
                <c:v>17.399999999999999</c:v>
              </c:pt>
              <c:pt idx="15">
                <c:v>20.3</c:v>
              </c:pt>
              <c:pt idx="16">
                <c:v>23.4</c:v>
              </c:pt>
              <c:pt idx="17">
                <c:v>26.1</c:v>
              </c:pt>
              <c:pt idx="18">
                <c:v>31.9</c:v>
              </c:pt>
              <c:pt idx="19">
                <c:v>30.2</c:v>
              </c:pt>
              <c:pt idx="20">
                <c:v>25.5</c:v>
              </c:pt>
              <c:pt idx="21">
                <c:v>27.6</c:v>
              </c:pt>
              <c:pt idx="22">
                <c:v>31.4</c:v>
              </c:pt>
              <c:pt idx="23">
                <c:v>32.299999999999997</c:v>
              </c:pt>
              <c:pt idx="24">
                <c:v>36.5</c:v>
              </c:pt>
              <c:pt idx="25">
                <c:v>34</c:v>
              </c:pt>
              <c:pt idx="26">
                <c:v>31.8</c:v>
              </c:pt>
              <c:pt idx="27">
                <c:v>28</c:v>
              </c:pt>
              <c:pt idx="28">
                <c:v>28.7</c:v>
              </c:pt>
              <c:pt idx="29">
                <c:v>35.299999999999997</c:v>
              </c:pt>
              <c:pt idx="30">
                <c:v>31.3</c:v>
              </c:pt>
              <c:pt idx="31">
                <c:v>31.1</c:v>
              </c:pt>
              <c:pt idx="32">
                <c:v>35.799999999999997</c:v>
              </c:pt>
              <c:pt idx="33">
                <c:v>32.799999999999997</c:v>
              </c:pt>
              <c:pt idx="34">
                <c:v>34</c:v>
              </c:pt>
              <c:pt idx="35">
                <c:v>34.299999999999997</c:v>
              </c:pt>
              <c:pt idx="36">
                <c:v>32.299999999999997</c:v>
              </c:pt>
              <c:pt idx="37">
                <c:v>33.9</c:v>
              </c:pt>
              <c:pt idx="38">
                <c:v>36.700000000000003</c:v>
              </c:pt>
              <c:pt idx="39">
                <c:v>38.5</c:v>
              </c:pt>
              <c:pt idx="40">
                <c:v>41.6</c:v>
              </c:pt>
              <c:pt idx="41">
                <c:v>37.5</c:v>
              </c:pt>
              <c:pt idx="42">
                <c:v>40.5</c:v>
              </c:pt>
              <c:pt idx="43">
                <c:v>37.5</c:v>
              </c:pt>
              <c:pt idx="44">
                <c:v>33.4</c:v>
              </c:pt>
              <c:pt idx="45">
                <c:v>26.7</c:v>
              </c:pt>
              <c:pt idx="46">
                <c:v>18</c:v>
              </c:pt>
              <c:pt idx="47">
                <c:v>13.8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F4-D7E4-4980-B740-EDC48FDABD56}"/>
            </c:ext>
          </c:extLst>
        </c:ser>
        <c:ser>
          <c:idx val="5"/>
          <c:order val="5"/>
          <c:tx>
            <c:v>Messaging Services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F5-D7E4-4980-B740-EDC48FDABD56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F6-D7E4-4980-B740-EDC48FDABD56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F7-D7E4-4980-B740-EDC48FDABD56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F8-D7E4-4980-B740-EDC48FDABD56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F9-D7E4-4980-B740-EDC48FDABD56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FA-D7E4-4980-B740-EDC48FDABD56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FB-D7E4-4980-B740-EDC48FDABD56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FC-D7E4-4980-B740-EDC48FDABD56}"/>
              </c:ext>
            </c:extLst>
          </c:dPt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FD-D7E4-4980-B740-EDC48FDABD56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FE-D7E4-4980-B740-EDC48FDABD56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FF-D7E4-4980-B740-EDC48FDABD56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00-D7E4-4980-B740-EDC48FDABD56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01-D7E4-4980-B740-EDC48FDABD56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02-D7E4-4980-B740-EDC48FDABD56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03-D7E4-4980-B740-EDC48FDABD56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04-D7E4-4980-B740-EDC48FDABD56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05-D7E4-4980-B740-EDC48FDABD56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06-D7E4-4980-B740-EDC48FDABD56}"/>
              </c:ext>
            </c:extLst>
          </c:dPt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07-D7E4-4980-B740-EDC48FDABD56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08-D7E4-4980-B740-EDC48FDABD56}"/>
              </c:ext>
            </c:extLst>
          </c:dPt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09-D7E4-4980-B740-EDC48FDABD56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0A-D7E4-4980-B740-EDC48FDABD56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0B-D7E4-4980-B740-EDC48FDABD56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0C-D7E4-4980-B740-EDC48FDABD56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0D-D7E4-4980-B740-EDC48FDABD56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0E-D7E4-4980-B740-EDC48FDABD56}"/>
              </c:ext>
            </c:extLst>
          </c:dPt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0F-D7E4-4980-B740-EDC48FDABD56}"/>
              </c:ext>
            </c:extLst>
          </c:dPt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10-D7E4-4980-B740-EDC48FDABD56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11-D7E4-4980-B740-EDC48FDABD56}"/>
              </c:ext>
            </c:extLst>
          </c:dPt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12-D7E4-4980-B740-EDC48FDABD56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13-D7E4-4980-B740-EDC48FDABD56}"/>
              </c:ext>
            </c:extLst>
          </c:dPt>
          <c:dPt>
            <c:idx val="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14-D7E4-4980-B740-EDC48FDABD56}"/>
              </c:ext>
            </c:extLst>
          </c:dPt>
          <c:dPt>
            <c:idx val="3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15-D7E4-4980-B740-EDC48FDABD56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16-D7E4-4980-B740-EDC48FDABD56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17-D7E4-4980-B740-EDC48FDABD56}"/>
              </c:ext>
            </c:extLst>
          </c:dPt>
          <c:dPt>
            <c:idx val="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18-D7E4-4980-B740-EDC48FDABD56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19-D7E4-4980-B740-EDC48FDABD56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1A-D7E4-4980-B740-EDC48FDABD56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1B-D7E4-4980-B740-EDC48FDABD56}"/>
              </c:ext>
            </c:extLst>
          </c:dPt>
          <c:dPt>
            <c:idx val="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1C-D7E4-4980-B740-EDC48FDABD56}"/>
              </c:ext>
            </c:extLst>
          </c:dPt>
          <c:dPt>
            <c:idx val="4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1D-D7E4-4980-B740-EDC48FDABD56}"/>
              </c:ext>
            </c:extLst>
          </c:dPt>
          <c:dPt>
            <c:idx val="4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1E-D7E4-4980-B740-EDC48FDABD56}"/>
              </c:ext>
            </c:extLst>
          </c:dPt>
          <c:dPt>
            <c:idx val="4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1F-D7E4-4980-B740-EDC48FDABD56}"/>
              </c:ext>
            </c:extLst>
          </c:dPt>
          <c:dPt>
            <c:idx val="4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20-D7E4-4980-B740-EDC48FDABD56}"/>
              </c:ext>
            </c:extLst>
          </c:dPt>
          <c:dPt>
            <c:idx val="4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21-D7E4-4980-B740-EDC48FDABD56}"/>
              </c:ext>
            </c:extLst>
          </c:dPt>
          <c:dPt>
            <c:idx val="4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22-D7E4-4980-B740-EDC48FDABD56}"/>
              </c:ext>
            </c:extLst>
          </c:dPt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23-D7E4-4980-B740-EDC48FDABD56}"/>
              </c:ext>
            </c:extLst>
          </c:dPt>
          <c:dPt>
            <c:idx val="4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24-D7E4-4980-B740-EDC48FDABD56}"/>
              </c:ext>
            </c:extLst>
          </c:dPt>
          <c:cat>
            <c:strLit>
              <c:ptCount val="48"/>
              <c:pt idx="0">
                <c:v>00:00-00:30</c:v>
              </c:pt>
              <c:pt idx="1">
                <c:v>00:30-01:00</c:v>
              </c:pt>
              <c:pt idx="2">
                <c:v>01:00-01:30</c:v>
              </c:pt>
              <c:pt idx="3">
                <c:v>01:30-02:00</c:v>
              </c:pt>
              <c:pt idx="4">
                <c:v>02:00-02:30</c:v>
              </c:pt>
              <c:pt idx="5">
                <c:v>02:30-03:00</c:v>
              </c:pt>
              <c:pt idx="6">
                <c:v>03:00-03:30</c:v>
              </c:pt>
              <c:pt idx="7">
                <c:v>03:30-04:00</c:v>
              </c:pt>
              <c:pt idx="8">
                <c:v>04:00-04:30</c:v>
              </c:pt>
              <c:pt idx="9">
                <c:v>04:30-05:00</c:v>
              </c:pt>
              <c:pt idx="10">
                <c:v>05:00-05:30</c:v>
              </c:pt>
              <c:pt idx="11">
                <c:v>05:30-06:00</c:v>
              </c:pt>
              <c:pt idx="12">
                <c:v>06:00-06:30</c:v>
              </c:pt>
              <c:pt idx="13">
                <c:v>06:30-07:00</c:v>
              </c:pt>
              <c:pt idx="14">
                <c:v>07:00-07:30</c:v>
              </c:pt>
              <c:pt idx="15">
                <c:v>07:30-08:00</c:v>
              </c:pt>
              <c:pt idx="16">
                <c:v>08:00-08:30</c:v>
              </c:pt>
              <c:pt idx="17">
                <c:v>08:30-09:00</c:v>
              </c:pt>
              <c:pt idx="18">
                <c:v>09:00-09:30</c:v>
              </c:pt>
              <c:pt idx="19">
                <c:v>09:30-10:00</c:v>
              </c:pt>
              <c:pt idx="20">
                <c:v>10:00-10:30</c:v>
              </c:pt>
              <c:pt idx="21">
                <c:v>10:30-11:00</c:v>
              </c:pt>
              <c:pt idx="22">
                <c:v>11:00-11:30</c:v>
              </c:pt>
              <c:pt idx="23">
                <c:v>11:30-12:00</c:v>
              </c:pt>
              <c:pt idx="24">
                <c:v>12:00-12:30</c:v>
              </c:pt>
              <c:pt idx="25">
                <c:v>12:30-13:00</c:v>
              </c:pt>
              <c:pt idx="26">
                <c:v>13:00-13:30</c:v>
              </c:pt>
              <c:pt idx="27">
                <c:v>13:30-14:00</c:v>
              </c:pt>
              <c:pt idx="28">
                <c:v>14:00-14:30</c:v>
              </c:pt>
              <c:pt idx="29">
                <c:v>14:30-15:00</c:v>
              </c:pt>
              <c:pt idx="30">
                <c:v>15:00-15:30</c:v>
              </c:pt>
              <c:pt idx="31">
                <c:v>15:30-16:00</c:v>
              </c:pt>
              <c:pt idx="32">
                <c:v>16:00-16:30</c:v>
              </c:pt>
              <c:pt idx="33">
                <c:v>16:30-17:00</c:v>
              </c:pt>
              <c:pt idx="34">
                <c:v>17:00-17:30</c:v>
              </c:pt>
              <c:pt idx="35">
                <c:v>17:30-18:00</c:v>
              </c:pt>
              <c:pt idx="36">
                <c:v>18:00-18:30</c:v>
              </c:pt>
              <c:pt idx="37">
                <c:v>18:30-19:00</c:v>
              </c:pt>
              <c:pt idx="38">
                <c:v>19:00-19:30</c:v>
              </c:pt>
              <c:pt idx="39">
                <c:v>19:30-20:00</c:v>
              </c:pt>
              <c:pt idx="40">
                <c:v>20:00-20:30</c:v>
              </c:pt>
              <c:pt idx="41">
                <c:v>20:30-21:00</c:v>
              </c:pt>
              <c:pt idx="42">
                <c:v>21:00-21:30</c:v>
              </c:pt>
              <c:pt idx="43">
                <c:v>21:30-22:00</c:v>
              </c:pt>
              <c:pt idx="44">
                <c:v>22:00-22:30</c:v>
              </c:pt>
              <c:pt idx="45">
                <c:v>22:30-23:00</c:v>
              </c:pt>
              <c:pt idx="46">
                <c:v>23:00-23:30</c:v>
              </c:pt>
              <c:pt idx="47">
                <c:v>23:30-00:00</c:v>
              </c:pt>
            </c:strLit>
          </c:cat>
          <c:val>
            <c:numLit>
              <c:formatCode>General</c:formatCode>
              <c:ptCount val="48"/>
              <c:pt idx="0">
                <c:v>6</c:v>
              </c:pt>
              <c:pt idx="1">
                <c:v>3.8</c:v>
              </c:pt>
              <c:pt idx="2">
                <c:v>2.8</c:v>
              </c:pt>
              <c:pt idx="3">
                <c:v>1.8</c:v>
              </c:pt>
              <c:pt idx="4">
                <c:v>0.7</c:v>
              </c:pt>
              <c:pt idx="5">
                <c:v>1.7</c:v>
              </c:pt>
              <c:pt idx="6">
                <c:v>0.8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1.8</c:v>
              </c:pt>
              <c:pt idx="12">
                <c:v>1</c:v>
              </c:pt>
              <c:pt idx="13">
                <c:v>6.7</c:v>
              </c:pt>
              <c:pt idx="14">
                <c:v>8.1</c:v>
              </c:pt>
              <c:pt idx="15">
                <c:v>15.5</c:v>
              </c:pt>
              <c:pt idx="16">
                <c:v>24.6</c:v>
              </c:pt>
              <c:pt idx="17">
                <c:v>27.7</c:v>
              </c:pt>
              <c:pt idx="18">
                <c:v>29.1</c:v>
              </c:pt>
              <c:pt idx="19">
                <c:v>28.7</c:v>
              </c:pt>
              <c:pt idx="20">
                <c:v>33.6</c:v>
              </c:pt>
              <c:pt idx="21">
                <c:v>35</c:v>
              </c:pt>
              <c:pt idx="22">
                <c:v>36.799999999999997</c:v>
              </c:pt>
              <c:pt idx="23">
                <c:v>33.5</c:v>
              </c:pt>
              <c:pt idx="24">
                <c:v>35.5</c:v>
              </c:pt>
              <c:pt idx="25">
                <c:v>39.200000000000003</c:v>
              </c:pt>
              <c:pt idx="26">
                <c:v>32.9</c:v>
              </c:pt>
              <c:pt idx="27">
                <c:v>30.8</c:v>
              </c:pt>
              <c:pt idx="28">
                <c:v>29.1</c:v>
              </c:pt>
              <c:pt idx="29">
                <c:v>35.6</c:v>
              </c:pt>
              <c:pt idx="30">
                <c:v>30.4</c:v>
              </c:pt>
              <c:pt idx="31">
                <c:v>38.299999999999997</c:v>
              </c:pt>
              <c:pt idx="32">
                <c:v>35.299999999999997</c:v>
              </c:pt>
              <c:pt idx="33">
                <c:v>41.8</c:v>
              </c:pt>
              <c:pt idx="34">
                <c:v>36</c:v>
              </c:pt>
              <c:pt idx="35">
                <c:v>30</c:v>
              </c:pt>
              <c:pt idx="36">
                <c:v>32.6</c:v>
              </c:pt>
              <c:pt idx="37">
                <c:v>33.4</c:v>
              </c:pt>
              <c:pt idx="38">
                <c:v>37.4</c:v>
              </c:pt>
              <c:pt idx="39">
                <c:v>38.299999999999997</c:v>
              </c:pt>
              <c:pt idx="40">
                <c:v>38.299999999999997</c:v>
              </c:pt>
              <c:pt idx="41">
                <c:v>34.1</c:v>
              </c:pt>
              <c:pt idx="42">
                <c:v>31.8</c:v>
              </c:pt>
              <c:pt idx="43">
                <c:v>29.3</c:v>
              </c:pt>
              <c:pt idx="44">
                <c:v>25.5</c:v>
              </c:pt>
              <c:pt idx="45">
                <c:v>23.2</c:v>
              </c:pt>
              <c:pt idx="46">
                <c:v>15.6</c:v>
              </c:pt>
              <c:pt idx="47">
                <c:v>10.6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125-D7E4-4980-B740-EDC48FDABD56}"/>
            </c:ext>
          </c:extLst>
        </c:ser>
        <c:ser>
          <c:idx val="6"/>
          <c:order val="6"/>
          <c:tx>
            <c:v>OTS OOH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26-D7E4-4980-B740-EDC48FDABD56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27-D7E4-4980-B740-EDC48FDABD56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28-D7E4-4980-B740-EDC48FDABD56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29-D7E4-4980-B740-EDC48FDABD56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2A-D7E4-4980-B740-EDC48FDABD56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2B-D7E4-4980-B740-EDC48FDABD56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2C-D7E4-4980-B740-EDC48FDABD56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2D-D7E4-4980-B740-EDC48FDABD56}"/>
              </c:ext>
            </c:extLst>
          </c:dPt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2E-D7E4-4980-B740-EDC48FDABD56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2F-D7E4-4980-B740-EDC48FDABD56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30-D7E4-4980-B740-EDC48FDABD56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31-D7E4-4980-B740-EDC48FDABD56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32-D7E4-4980-B740-EDC48FDABD56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33-D7E4-4980-B740-EDC48FDABD56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34-D7E4-4980-B740-EDC48FDABD56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35-D7E4-4980-B740-EDC48FDABD56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36-D7E4-4980-B740-EDC48FDABD56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37-D7E4-4980-B740-EDC48FDABD56}"/>
              </c:ext>
            </c:extLst>
          </c:dPt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38-D7E4-4980-B740-EDC48FDABD56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39-D7E4-4980-B740-EDC48FDABD56}"/>
              </c:ext>
            </c:extLst>
          </c:dPt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3A-D7E4-4980-B740-EDC48FDABD56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3B-D7E4-4980-B740-EDC48FDABD56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3C-D7E4-4980-B740-EDC48FDABD56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3D-D7E4-4980-B740-EDC48FDABD56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3E-D7E4-4980-B740-EDC48FDABD56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3F-D7E4-4980-B740-EDC48FDABD56}"/>
              </c:ext>
            </c:extLst>
          </c:dPt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40-D7E4-4980-B740-EDC48FDABD56}"/>
              </c:ext>
            </c:extLst>
          </c:dPt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41-D7E4-4980-B740-EDC48FDABD56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42-D7E4-4980-B740-EDC48FDABD56}"/>
              </c:ext>
            </c:extLst>
          </c:dPt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43-D7E4-4980-B740-EDC48FDABD56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44-D7E4-4980-B740-EDC48FDABD56}"/>
              </c:ext>
            </c:extLst>
          </c:dPt>
          <c:dPt>
            <c:idx val="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45-D7E4-4980-B740-EDC48FDABD56}"/>
              </c:ext>
            </c:extLst>
          </c:dPt>
          <c:dPt>
            <c:idx val="3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46-D7E4-4980-B740-EDC48FDABD56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47-D7E4-4980-B740-EDC48FDABD56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48-D7E4-4980-B740-EDC48FDABD56}"/>
              </c:ext>
            </c:extLst>
          </c:dPt>
          <c:dPt>
            <c:idx val="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49-D7E4-4980-B740-EDC48FDABD56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4A-D7E4-4980-B740-EDC48FDABD56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4B-D7E4-4980-B740-EDC48FDABD56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4C-D7E4-4980-B740-EDC48FDABD56}"/>
              </c:ext>
            </c:extLst>
          </c:dPt>
          <c:dPt>
            <c:idx val="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4D-D7E4-4980-B740-EDC48FDABD56}"/>
              </c:ext>
            </c:extLst>
          </c:dPt>
          <c:dPt>
            <c:idx val="4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4E-D7E4-4980-B740-EDC48FDABD56}"/>
              </c:ext>
            </c:extLst>
          </c:dPt>
          <c:dPt>
            <c:idx val="4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4F-D7E4-4980-B740-EDC48FDABD56}"/>
              </c:ext>
            </c:extLst>
          </c:dPt>
          <c:dPt>
            <c:idx val="4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50-D7E4-4980-B740-EDC48FDABD56}"/>
              </c:ext>
            </c:extLst>
          </c:dPt>
          <c:dPt>
            <c:idx val="4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51-D7E4-4980-B740-EDC48FDABD56}"/>
              </c:ext>
            </c:extLst>
          </c:dPt>
          <c:dPt>
            <c:idx val="4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52-D7E4-4980-B740-EDC48FDABD56}"/>
              </c:ext>
            </c:extLst>
          </c:dPt>
          <c:dPt>
            <c:idx val="4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53-D7E4-4980-B740-EDC48FDABD56}"/>
              </c:ext>
            </c:extLst>
          </c:dPt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54-D7E4-4980-B740-EDC48FDABD56}"/>
              </c:ext>
            </c:extLst>
          </c:dPt>
          <c:dPt>
            <c:idx val="4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55-D7E4-4980-B740-EDC48FDABD56}"/>
              </c:ext>
            </c:extLst>
          </c:dPt>
          <c:cat>
            <c:strLit>
              <c:ptCount val="48"/>
              <c:pt idx="0">
                <c:v>00:00-00:30</c:v>
              </c:pt>
              <c:pt idx="1">
                <c:v>00:30-01:00</c:v>
              </c:pt>
              <c:pt idx="2">
                <c:v>01:00-01:30</c:v>
              </c:pt>
              <c:pt idx="3">
                <c:v>01:30-02:00</c:v>
              </c:pt>
              <c:pt idx="4">
                <c:v>02:00-02:30</c:v>
              </c:pt>
              <c:pt idx="5">
                <c:v>02:30-03:00</c:v>
              </c:pt>
              <c:pt idx="6">
                <c:v>03:00-03:30</c:v>
              </c:pt>
              <c:pt idx="7">
                <c:v>03:30-04:00</c:v>
              </c:pt>
              <c:pt idx="8">
                <c:v>04:00-04:30</c:v>
              </c:pt>
              <c:pt idx="9">
                <c:v>04:30-05:00</c:v>
              </c:pt>
              <c:pt idx="10">
                <c:v>05:00-05:30</c:v>
              </c:pt>
              <c:pt idx="11">
                <c:v>05:30-06:00</c:v>
              </c:pt>
              <c:pt idx="12">
                <c:v>06:00-06:30</c:v>
              </c:pt>
              <c:pt idx="13">
                <c:v>06:30-07:00</c:v>
              </c:pt>
              <c:pt idx="14">
                <c:v>07:00-07:30</c:v>
              </c:pt>
              <c:pt idx="15">
                <c:v>07:30-08:00</c:v>
              </c:pt>
              <c:pt idx="16">
                <c:v>08:00-08:30</c:v>
              </c:pt>
              <c:pt idx="17">
                <c:v>08:30-09:00</c:v>
              </c:pt>
              <c:pt idx="18">
                <c:v>09:00-09:30</c:v>
              </c:pt>
              <c:pt idx="19">
                <c:v>09:30-10:00</c:v>
              </c:pt>
              <c:pt idx="20">
                <c:v>10:00-10:30</c:v>
              </c:pt>
              <c:pt idx="21">
                <c:v>10:30-11:00</c:v>
              </c:pt>
              <c:pt idx="22">
                <c:v>11:00-11:30</c:v>
              </c:pt>
              <c:pt idx="23">
                <c:v>11:30-12:00</c:v>
              </c:pt>
              <c:pt idx="24">
                <c:v>12:00-12:30</c:v>
              </c:pt>
              <c:pt idx="25">
                <c:v>12:30-13:00</c:v>
              </c:pt>
              <c:pt idx="26">
                <c:v>13:00-13:30</c:v>
              </c:pt>
              <c:pt idx="27">
                <c:v>13:30-14:00</c:v>
              </c:pt>
              <c:pt idx="28">
                <c:v>14:00-14:30</c:v>
              </c:pt>
              <c:pt idx="29">
                <c:v>14:30-15:00</c:v>
              </c:pt>
              <c:pt idx="30">
                <c:v>15:00-15:30</c:v>
              </c:pt>
              <c:pt idx="31">
                <c:v>15:30-16:00</c:v>
              </c:pt>
              <c:pt idx="32">
                <c:v>16:00-16:30</c:v>
              </c:pt>
              <c:pt idx="33">
                <c:v>16:30-17:00</c:v>
              </c:pt>
              <c:pt idx="34">
                <c:v>17:00-17:30</c:v>
              </c:pt>
              <c:pt idx="35">
                <c:v>17:30-18:00</c:v>
              </c:pt>
              <c:pt idx="36">
                <c:v>18:00-18:30</c:v>
              </c:pt>
              <c:pt idx="37">
                <c:v>18:30-19:00</c:v>
              </c:pt>
              <c:pt idx="38">
                <c:v>19:00-19:30</c:v>
              </c:pt>
              <c:pt idx="39">
                <c:v>19:30-20:00</c:v>
              </c:pt>
              <c:pt idx="40">
                <c:v>20:00-20:30</c:v>
              </c:pt>
              <c:pt idx="41">
                <c:v>20:30-21:00</c:v>
              </c:pt>
              <c:pt idx="42">
                <c:v>21:00-21:30</c:v>
              </c:pt>
              <c:pt idx="43">
                <c:v>21:30-22:00</c:v>
              </c:pt>
              <c:pt idx="44">
                <c:v>22:00-22:30</c:v>
              </c:pt>
              <c:pt idx="45">
                <c:v>22:30-23:00</c:v>
              </c:pt>
              <c:pt idx="46">
                <c:v>23:00-23:30</c:v>
              </c:pt>
              <c:pt idx="47">
                <c:v>23:30-00:00</c:v>
              </c:pt>
            </c:strLit>
          </c:cat>
          <c:val>
            <c:numLit>
              <c:formatCode>General</c:formatCode>
              <c:ptCount val="48"/>
              <c:pt idx="0">
                <c:v>6.8</c:v>
              </c:pt>
              <c:pt idx="1">
                <c:v>3.2</c:v>
              </c:pt>
              <c:pt idx="2">
                <c:v>2.6</c:v>
              </c:pt>
              <c:pt idx="3">
                <c:v>2.6</c:v>
              </c:pt>
              <c:pt idx="4">
                <c:v>2.2999999999999998</c:v>
              </c:pt>
              <c:pt idx="5">
                <c:v>2.6</c:v>
              </c:pt>
              <c:pt idx="6">
                <c:v>2.2999999999999998</c:v>
              </c:pt>
              <c:pt idx="7">
                <c:v>2.2999999999999998</c:v>
              </c:pt>
              <c:pt idx="8">
                <c:v>1.2</c:v>
              </c:pt>
              <c:pt idx="9">
                <c:v>2</c:v>
              </c:pt>
              <c:pt idx="10">
                <c:v>3.6</c:v>
              </c:pt>
              <c:pt idx="11">
                <c:v>4.7</c:v>
              </c:pt>
              <c:pt idx="12">
                <c:v>4.5999999999999996</c:v>
              </c:pt>
              <c:pt idx="13">
                <c:v>8.4</c:v>
              </c:pt>
              <c:pt idx="14">
                <c:v>16.5</c:v>
              </c:pt>
              <c:pt idx="15">
                <c:v>24.5</c:v>
              </c:pt>
              <c:pt idx="16">
                <c:v>32.299999999999997</c:v>
              </c:pt>
              <c:pt idx="17">
                <c:v>39.1</c:v>
              </c:pt>
              <c:pt idx="18">
                <c:v>36.1</c:v>
              </c:pt>
              <c:pt idx="19">
                <c:v>47</c:v>
              </c:pt>
              <c:pt idx="20">
                <c:v>49.9</c:v>
              </c:pt>
              <c:pt idx="21">
                <c:v>55.1</c:v>
              </c:pt>
              <c:pt idx="22">
                <c:v>52.1</c:v>
              </c:pt>
              <c:pt idx="23">
                <c:v>58.1</c:v>
              </c:pt>
              <c:pt idx="24">
                <c:v>55.8</c:v>
              </c:pt>
              <c:pt idx="25">
                <c:v>64.5</c:v>
              </c:pt>
              <c:pt idx="26">
                <c:v>62.4</c:v>
              </c:pt>
              <c:pt idx="27">
                <c:v>59.4</c:v>
              </c:pt>
              <c:pt idx="28">
                <c:v>52.6</c:v>
              </c:pt>
              <c:pt idx="29">
                <c:v>56.6</c:v>
              </c:pt>
              <c:pt idx="30">
                <c:v>58.5</c:v>
              </c:pt>
              <c:pt idx="31">
                <c:v>54.8</c:v>
              </c:pt>
              <c:pt idx="32">
                <c:v>51.8</c:v>
              </c:pt>
              <c:pt idx="33">
                <c:v>56.1</c:v>
              </c:pt>
              <c:pt idx="34">
                <c:v>64.099999999999994</c:v>
              </c:pt>
              <c:pt idx="35">
                <c:v>58.7</c:v>
              </c:pt>
              <c:pt idx="36">
                <c:v>55.6</c:v>
              </c:pt>
              <c:pt idx="37">
                <c:v>53.7</c:v>
              </c:pt>
              <c:pt idx="38">
                <c:v>53.8</c:v>
              </c:pt>
              <c:pt idx="39">
                <c:v>50.9</c:v>
              </c:pt>
              <c:pt idx="40">
                <c:v>43.8</c:v>
              </c:pt>
              <c:pt idx="41">
                <c:v>39.299999999999997</c:v>
              </c:pt>
              <c:pt idx="42">
                <c:v>35.700000000000003</c:v>
              </c:pt>
              <c:pt idx="43">
                <c:v>31</c:v>
              </c:pt>
              <c:pt idx="44">
                <c:v>26.9</c:v>
              </c:pt>
              <c:pt idx="45">
                <c:v>17.2</c:v>
              </c:pt>
              <c:pt idx="46">
                <c:v>11.2</c:v>
              </c:pt>
              <c:pt idx="47">
                <c:v>6.9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156-D7E4-4980-B740-EDC48FDABD56}"/>
            </c:ext>
          </c:extLst>
        </c:ser>
        <c:ser>
          <c:idx val="7"/>
          <c:order val="7"/>
          <c:tx>
            <c:v>Cinema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57-D7E4-4980-B740-EDC48FDABD56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58-D7E4-4980-B740-EDC48FDABD56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59-D7E4-4980-B740-EDC48FDABD56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5A-D7E4-4980-B740-EDC48FDABD56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5B-D7E4-4980-B740-EDC48FDABD56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5C-D7E4-4980-B740-EDC48FDABD56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5D-D7E4-4980-B740-EDC48FDABD56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5E-D7E4-4980-B740-EDC48FDABD56}"/>
              </c:ext>
            </c:extLst>
          </c:dPt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5F-D7E4-4980-B740-EDC48FDABD56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60-D7E4-4980-B740-EDC48FDABD56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61-D7E4-4980-B740-EDC48FDABD56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62-D7E4-4980-B740-EDC48FDABD56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63-D7E4-4980-B740-EDC48FDABD56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64-D7E4-4980-B740-EDC48FDABD56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65-D7E4-4980-B740-EDC48FDABD56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66-D7E4-4980-B740-EDC48FDABD56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67-D7E4-4980-B740-EDC48FDABD56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68-D7E4-4980-B740-EDC48FDABD56}"/>
              </c:ext>
            </c:extLst>
          </c:dPt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69-D7E4-4980-B740-EDC48FDABD56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6A-D7E4-4980-B740-EDC48FDABD56}"/>
              </c:ext>
            </c:extLst>
          </c:dPt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6B-D7E4-4980-B740-EDC48FDABD56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6C-D7E4-4980-B740-EDC48FDABD56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6D-D7E4-4980-B740-EDC48FDABD56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6E-D7E4-4980-B740-EDC48FDABD56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6F-D7E4-4980-B740-EDC48FDABD56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70-D7E4-4980-B740-EDC48FDABD56}"/>
              </c:ext>
            </c:extLst>
          </c:dPt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71-D7E4-4980-B740-EDC48FDABD56}"/>
              </c:ext>
            </c:extLst>
          </c:dPt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72-D7E4-4980-B740-EDC48FDABD56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73-D7E4-4980-B740-EDC48FDABD56}"/>
              </c:ext>
            </c:extLst>
          </c:dPt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74-D7E4-4980-B740-EDC48FDABD56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75-D7E4-4980-B740-EDC48FDABD56}"/>
              </c:ext>
            </c:extLst>
          </c:dPt>
          <c:dPt>
            <c:idx val="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76-D7E4-4980-B740-EDC48FDABD56}"/>
              </c:ext>
            </c:extLst>
          </c:dPt>
          <c:dPt>
            <c:idx val="3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77-D7E4-4980-B740-EDC48FDABD56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78-D7E4-4980-B740-EDC48FDABD56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79-D7E4-4980-B740-EDC48FDABD56}"/>
              </c:ext>
            </c:extLst>
          </c:dPt>
          <c:dPt>
            <c:idx val="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7A-D7E4-4980-B740-EDC48FDABD56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7B-D7E4-4980-B740-EDC48FDABD56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7C-D7E4-4980-B740-EDC48FDABD56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7D-D7E4-4980-B740-EDC48FDABD56}"/>
              </c:ext>
            </c:extLst>
          </c:dPt>
          <c:dPt>
            <c:idx val="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7E-D7E4-4980-B740-EDC48FDABD56}"/>
              </c:ext>
            </c:extLst>
          </c:dPt>
          <c:dPt>
            <c:idx val="4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7F-D7E4-4980-B740-EDC48FDABD56}"/>
              </c:ext>
            </c:extLst>
          </c:dPt>
          <c:dPt>
            <c:idx val="4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80-D7E4-4980-B740-EDC48FDABD56}"/>
              </c:ext>
            </c:extLst>
          </c:dPt>
          <c:dPt>
            <c:idx val="4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81-D7E4-4980-B740-EDC48FDABD56}"/>
              </c:ext>
            </c:extLst>
          </c:dPt>
          <c:dPt>
            <c:idx val="4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82-D7E4-4980-B740-EDC48FDABD56}"/>
              </c:ext>
            </c:extLst>
          </c:dPt>
          <c:dPt>
            <c:idx val="4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83-D7E4-4980-B740-EDC48FDABD56}"/>
              </c:ext>
            </c:extLst>
          </c:dPt>
          <c:dPt>
            <c:idx val="4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84-D7E4-4980-B740-EDC48FDABD56}"/>
              </c:ext>
            </c:extLst>
          </c:dPt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85-D7E4-4980-B740-EDC48FDABD56}"/>
              </c:ext>
            </c:extLst>
          </c:dPt>
          <c:dPt>
            <c:idx val="4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86-D7E4-4980-B740-EDC48FDABD56}"/>
              </c:ext>
            </c:extLst>
          </c:dPt>
          <c:cat>
            <c:strLit>
              <c:ptCount val="48"/>
              <c:pt idx="0">
                <c:v>00:00-00:30</c:v>
              </c:pt>
              <c:pt idx="1">
                <c:v>00:30-01:00</c:v>
              </c:pt>
              <c:pt idx="2">
                <c:v>01:00-01:30</c:v>
              </c:pt>
              <c:pt idx="3">
                <c:v>01:30-02:00</c:v>
              </c:pt>
              <c:pt idx="4">
                <c:v>02:00-02:30</c:v>
              </c:pt>
              <c:pt idx="5">
                <c:v>02:30-03:00</c:v>
              </c:pt>
              <c:pt idx="6">
                <c:v>03:00-03:30</c:v>
              </c:pt>
              <c:pt idx="7">
                <c:v>03:30-04:00</c:v>
              </c:pt>
              <c:pt idx="8">
                <c:v>04:00-04:30</c:v>
              </c:pt>
              <c:pt idx="9">
                <c:v>04:30-05:00</c:v>
              </c:pt>
              <c:pt idx="10">
                <c:v>05:00-05:30</c:v>
              </c:pt>
              <c:pt idx="11">
                <c:v>05:30-06:00</c:v>
              </c:pt>
              <c:pt idx="12">
                <c:v>06:00-06:30</c:v>
              </c:pt>
              <c:pt idx="13">
                <c:v>06:30-07:00</c:v>
              </c:pt>
              <c:pt idx="14">
                <c:v>07:00-07:30</c:v>
              </c:pt>
              <c:pt idx="15">
                <c:v>07:30-08:00</c:v>
              </c:pt>
              <c:pt idx="16">
                <c:v>08:00-08:30</c:v>
              </c:pt>
              <c:pt idx="17">
                <c:v>08:30-09:00</c:v>
              </c:pt>
              <c:pt idx="18">
                <c:v>09:00-09:30</c:v>
              </c:pt>
              <c:pt idx="19">
                <c:v>09:30-10:00</c:v>
              </c:pt>
              <c:pt idx="20">
                <c:v>10:00-10:30</c:v>
              </c:pt>
              <c:pt idx="21">
                <c:v>10:30-11:00</c:v>
              </c:pt>
              <c:pt idx="22">
                <c:v>11:00-11:30</c:v>
              </c:pt>
              <c:pt idx="23">
                <c:v>11:30-12:00</c:v>
              </c:pt>
              <c:pt idx="24">
                <c:v>12:00-12:30</c:v>
              </c:pt>
              <c:pt idx="25">
                <c:v>12:30-13:00</c:v>
              </c:pt>
              <c:pt idx="26">
                <c:v>13:00-13:30</c:v>
              </c:pt>
              <c:pt idx="27">
                <c:v>13:30-14:00</c:v>
              </c:pt>
              <c:pt idx="28">
                <c:v>14:00-14:30</c:v>
              </c:pt>
              <c:pt idx="29">
                <c:v>14:30-15:00</c:v>
              </c:pt>
              <c:pt idx="30">
                <c:v>15:00-15:30</c:v>
              </c:pt>
              <c:pt idx="31">
                <c:v>15:30-16:00</c:v>
              </c:pt>
              <c:pt idx="32">
                <c:v>16:00-16:30</c:v>
              </c:pt>
              <c:pt idx="33">
                <c:v>16:30-17:00</c:v>
              </c:pt>
              <c:pt idx="34">
                <c:v>17:00-17:30</c:v>
              </c:pt>
              <c:pt idx="35">
                <c:v>17:30-18:00</c:v>
              </c:pt>
              <c:pt idx="36">
                <c:v>18:00-18:30</c:v>
              </c:pt>
              <c:pt idx="37">
                <c:v>18:30-19:00</c:v>
              </c:pt>
              <c:pt idx="38">
                <c:v>19:00-19:30</c:v>
              </c:pt>
              <c:pt idx="39">
                <c:v>19:30-20:00</c:v>
              </c:pt>
              <c:pt idx="40">
                <c:v>20:00-20:30</c:v>
              </c:pt>
              <c:pt idx="41">
                <c:v>20:30-21:00</c:v>
              </c:pt>
              <c:pt idx="42">
                <c:v>21:00-21:30</c:v>
              </c:pt>
              <c:pt idx="43">
                <c:v>21:30-22:00</c:v>
              </c:pt>
              <c:pt idx="44">
                <c:v>22:00-22:30</c:v>
              </c:pt>
              <c:pt idx="45">
                <c:v>22:30-23:00</c:v>
              </c:pt>
              <c:pt idx="46">
                <c:v>23:00-23:30</c:v>
              </c:pt>
              <c:pt idx="47">
                <c:v>23:30-00:00</c:v>
              </c:pt>
            </c:strLit>
          </c:cat>
          <c:val>
            <c:numLit>
              <c:formatCode>General</c:formatCode>
              <c:ptCount val="48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0</c:v>
              </c:pt>
              <c:pt idx="12">
                <c:v>0</c:v>
              </c:pt>
              <c:pt idx="13">
                <c:v>0</c:v>
              </c:pt>
              <c:pt idx="14">
                <c:v>0</c:v>
              </c:pt>
              <c:pt idx="15">
                <c:v>0</c:v>
              </c:pt>
              <c:pt idx="16">
                <c:v>0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0.4</c:v>
              </c:pt>
              <c:pt idx="21">
                <c:v>0.4</c:v>
              </c:pt>
              <c:pt idx="22">
                <c:v>0.4</c:v>
              </c:pt>
              <c:pt idx="23">
                <c:v>0.4</c:v>
              </c:pt>
              <c:pt idx="24">
                <c:v>0.5</c:v>
              </c:pt>
              <c:pt idx="25">
                <c:v>0.8</c:v>
              </c:pt>
              <c:pt idx="26">
                <c:v>1.4</c:v>
              </c:pt>
              <c:pt idx="27">
                <c:v>1.5</c:v>
              </c:pt>
              <c:pt idx="28">
                <c:v>2.2999999999999998</c:v>
              </c:pt>
              <c:pt idx="29">
                <c:v>2.1</c:v>
              </c:pt>
              <c:pt idx="30">
                <c:v>2.1</c:v>
              </c:pt>
              <c:pt idx="31">
                <c:v>2.1</c:v>
              </c:pt>
              <c:pt idx="32">
                <c:v>1.3</c:v>
              </c:pt>
              <c:pt idx="33">
                <c:v>0.7</c:v>
              </c:pt>
              <c:pt idx="34">
                <c:v>1.1000000000000001</c:v>
              </c:pt>
              <c:pt idx="35">
                <c:v>1.7</c:v>
              </c:pt>
              <c:pt idx="36">
                <c:v>2.7</c:v>
              </c:pt>
              <c:pt idx="37">
                <c:v>2.5</c:v>
              </c:pt>
              <c:pt idx="38">
                <c:v>2.4</c:v>
              </c:pt>
              <c:pt idx="39">
                <c:v>3.2</c:v>
              </c:pt>
              <c:pt idx="40">
                <c:v>3.7</c:v>
              </c:pt>
              <c:pt idx="41">
                <c:v>3.7</c:v>
              </c:pt>
              <c:pt idx="42">
                <c:v>3.1</c:v>
              </c:pt>
              <c:pt idx="43">
                <c:v>1.4</c:v>
              </c:pt>
              <c:pt idx="44">
                <c:v>0.5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187-D7E4-4980-B740-EDC48FDABD56}"/>
            </c:ext>
          </c:extLst>
        </c:ser>
        <c:ser>
          <c:idx val="8"/>
          <c:order val="8"/>
          <c:tx>
            <c:v>BVOD</c:v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88-D7E4-4980-B740-EDC48FDABD56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89-D7E4-4980-B740-EDC48FDABD56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8A-D7E4-4980-B740-EDC48FDABD56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8B-D7E4-4980-B740-EDC48FDABD56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8C-D7E4-4980-B740-EDC48FDABD56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8D-D7E4-4980-B740-EDC48FDABD56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8E-D7E4-4980-B740-EDC48FDABD56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8F-D7E4-4980-B740-EDC48FDABD56}"/>
              </c:ext>
            </c:extLst>
          </c:dPt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90-D7E4-4980-B740-EDC48FDABD56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91-D7E4-4980-B740-EDC48FDABD56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92-D7E4-4980-B740-EDC48FDABD56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93-D7E4-4980-B740-EDC48FDABD56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94-D7E4-4980-B740-EDC48FDABD56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95-D7E4-4980-B740-EDC48FDABD56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96-D7E4-4980-B740-EDC48FDABD56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97-D7E4-4980-B740-EDC48FDABD56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98-D7E4-4980-B740-EDC48FDABD56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99-D7E4-4980-B740-EDC48FDABD56}"/>
              </c:ext>
            </c:extLst>
          </c:dPt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9A-D7E4-4980-B740-EDC48FDABD56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9B-D7E4-4980-B740-EDC48FDABD56}"/>
              </c:ext>
            </c:extLst>
          </c:dPt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9C-D7E4-4980-B740-EDC48FDABD56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9D-D7E4-4980-B740-EDC48FDABD56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9E-D7E4-4980-B740-EDC48FDABD56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9F-D7E4-4980-B740-EDC48FDABD56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A0-D7E4-4980-B740-EDC48FDABD56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A1-D7E4-4980-B740-EDC48FDABD56}"/>
              </c:ext>
            </c:extLst>
          </c:dPt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A2-D7E4-4980-B740-EDC48FDABD56}"/>
              </c:ext>
            </c:extLst>
          </c:dPt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A3-D7E4-4980-B740-EDC48FDABD56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A4-D7E4-4980-B740-EDC48FDABD56}"/>
              </c:ext>
            </c:extLst>
          </c:dPt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A5-D7E4-4980-B740-EDC48FDABD56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A6-D7E4-4980-B740-EDC48FDABD56}"/>
              </c:ext>
            </c:extLst>
          </c:dPt>
          <c:dPt>
            <c:idx val="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A7-D7E4-4980-B740-EDC48FDABD56}"/>
              </c:ext>
            </c:extLst>
          </c:dPt>
          <c:dPt>
            <c:idx val="3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A8-D7E4-4980-B740-EDC48FDABD56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A9-D7E4-4980-B740-EDC48FDABD56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AA-D7E4-4980-B740-EDC48FDABD56}"/>
              </c:ext>
            </c:extLst>
          </c:dPt>
          <c:dPt>
            <c:idx val="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AB-D7E4-4980-B740-EDC48FDABD56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AC-D7E4-4980-B740-EDC48FDABD56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AD-D7E4-4980-B740-EDC48FDABD56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AE-D7E4-4980-B740-EDC48FDABD56}"/>
              </c:ext>
            </c:extLst>
          </c:dPt>
          <c:dPt>
            <c:idx val="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AF-D7E4-4980-B740-EDC48FDABD56}"/>
              </c:ext>
            </c:extLst>
          </c:dPt>
          <c:dPt>
            <c:idx val="4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B0-D7E4-4980-B740-EDC48FDABD56}"/>
              </c:ext>
            </c:extLst>
          </c:dPt>
          <c:dPt>
            <c:idx val="4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B1-D7E4-4980-B740-EDC48FDABD56}"/>
              </c:ext>
            </c:extLst>
          </c:dPt>
          <c:dPt>
            <c:idx val="4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B2-D7E4-4980-B740-EDC48FDABD56}"/>
              </c:ext>
            </c:extLst>
          </c:dPt>
          <c:dPt>
            <c:idx val="4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B3-D7E4-4980-B740-EDC48FDABD56}"/>
              </c:ext>
            </c:extLst>
          </c:dPt>
          <c:dPt>
            <c:idx val="4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B4-D7E4-4980-B740-EDC48FDABD56}"/>
              </c:ext>
            </c:extLst>
          </c:dPt>
          <c:dPt>
            <c:idx val="4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B5-D7E4-4980-B740-EDC48FDABD56}"/>
              </c:ext>
            </c:extLst>
          </c:dPt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B6-D7E4-4980-B740-EDC48FDABD56}"/>
              </c:ext>
            </c:extLst>
          </c:dPt>
          <c:dPt>
            <c:idx val="4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1B7-D7E4-4980-B740-EDC48FDABD56}"/>
              </c:ext>
            </c:extLst>
          </c:dPt>
          <c:cat>
            <c:strLit>
              <c:ptCount val="48"/>
              <c:pt idx="0">
                <c:v>00:00-00:30</c:v>
              </c:pt>
              <c:pt idx="1">
                <c:v>00:30-01:00</c:v>
              </c:pt>
              <c:pt idx="2">
                <c:v>01:00-01:30</c:v>
              </c:pt>
              <c:pt idx="3">
                <c:v>01:30-02:00</c:v>
              </c:pt>
              <c:pt idx="4">
                <c:v>02:00-02:30</c:v>
              </c:pt>
              <c:pt idx="5">
                <c:v>02:30-03:00</c:v>
              </c:pt>
              <c:pt idx="6">
                <c:v>03:00-03:30</c:v>
              </c:pt>
              <c:pt idx="7">
                <c:v>03:30-04:00</c:v>
              </c:pt>
              <c:pt idx="8">
                <c:v>04:00-04:30</c:v>
              </c:pt>
              <c:pt idx="9">
                <c:v>04:30-05:00</c:v>
              </c:pt>
              <c:pt idx="10">
                <c:v>05:00-05:30</c:v>
              </c:pt>
              <c:pt idx="11">
                <c:v>05:30-06:00</c:v>
              </c:pt>
              <c:pt idx="12">
                <c:v>06:00-06:30</c:v>
              </c:pt>
              <c:pt idx="13">
                <c:v>06:30-07:00</c:v>
              </c:pt>
              <c:pt idx="14">
                <c:v>07:00-07:30</c:v>
              </c:pt>
              <c:pt idx="15">
                <c:v>07:30-08:00</c:v>
              </c:pt>
              <c:pt idx="16">
                <c:v>08:00-08:30</c:v>
              </c:pt>
              <c:pt idx="17">
                <c:v>08:30-09:00</c:v>
              </c:pt>
              <c:pt idx="18">
                <c:v>09:00-09:30</c:v>
              </c:pt>
              <c:pt idx="19">
                <c:v>09:30-10:00</c:v>
              </c:pt>
              <c:pt idx="20">
                <c:v>10:00-10:30</c:v>
              </c:pt>
              <c:pt idx="21">
                <c:v>10:30-11:00</c:v>
              </c:pt>
              <c:pt idx="22">
                <c:v>11:00-11:30</c:v>
              </c:pt>
              <c:pt idx="23">
                <c:v>11:30-12:00</c:v>
              </c:pt>
              <c:pt idx="24">
                <c:v>12:00-12:30</c:v>
              </c:pt>
              <c:pt idx="25">
                <c:v>12:30-13:00</c:v>
              </c:pt>
              <c:pt idx="26">
                <c:v>13:00-13:30</c:v>
              </c:pt>
              <c:pt idx="27">
                <c:v>13:30-14:00</c:v>
              </c:pt>
              <c:pt idx="28">
                <c:v>14:00-14:30</c:v>
              </c:pt>
              <c:pt idx="29">
                <c:v>14:30-15:00</c:v>
              </c:pt>
              <c:pt idx="30">
                <c:v>15:00-15:30</c:v>
              </c:pt>
              <c:pt idx="31">
                <c:v>15:30-16:00</c:v>
              </c:pt>
              <c:pt idx="32">
                <c:v>16:00-16:30</c:v>
              </c:pt>
              <c:pt idx="33">
                <c:v>16:30-17:00</c:v>
              </c:pt>
              <c:pt idx="34">
                <c:v>17:00-17:30</c:v>
              </c:pt>
              <c:pt idx="35">
                <c:v>17:30-18:00</c:v>
              </c:pt>
              <c:pt idx="36">
                <c:v>18:00-18:30</c:v>
              </c:pt>
              <c:pt idx="37">
                <c:v>18:30-19:00</c:v>
              </c:pt>
              <c:pt idx="38">
                <c:v>19:00-19:30</c:v>
              </c:pt>
              <c:pt idx="39">
                <c:v>19:30-20:00</c:v>
              </c:pt>
              <c:pt idx="40">
                <c:v>20:00-20:30</c:v>
              </c:pt>
              <c:pt idx="41">
                <c:v>20:30-21:00</c:v>
              </c:pt>
              <c:pt idx="42">
                <c:v>21:00-21:30</c:v>
              </c:pt>
              <c:pt idx="43">
                <c:v>21:30-22:00</c:v>
              </c:pt>
              <c:pt idx="44">
                <c:v>22:00-22:30</c:v>
              </c:pt>
              <c:pt idx="45">
                <c:v>22:30-23:00</c:v>
              </c:pt>
              <c:pt idx="46">
                <c:v>23:00-23:30</c:v>
              </c:pt>
              <c:pt idx="47">
                <c:v>23:30-00:00</c:v>
              </c:pt>
            </c:strLit>
          </c:cat>
          <c:val>
            <c:numLit>
              <c:formatCode>General</c:formatCode>
              <c:ptCount val="48"/>
              <c:pt idx="0">
                <c:v>1.1000000000000001</c:v>
              </c:pt>
              <c:pt idx="1">
                <c:v>2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0</c:v>
              </c:pt>
              <c:pt idx="12">
                <c:v>0</c:v>
              </c:pt>
              <c:pt idx="13">
                <c:v>0</c:v>
              </c:pt>
              <c:pt idx="14">
                <c:v>0</c:v>
              </c:pt>
              <c:pt idx="15">
                <c:v>0</c:v>
              </c:pt>
              <c:pt idx="16">
                <c:v>0</c:v>
              </c:pt>
              <c:pt idx="17">
                <c:v>0</c:v>
              </c:pt>
              <c:pt idx="18">
                <c:v>0.8</c:v>
              </c:pt>
              <c:pt idx="19">
                <c:v>2.2000000000000002</c:v>
              </c:pt>
              <c:pt idx="20">
                <c:v>2.8</c:v>
              </c:pt>
              <c:pt idx="21">
                <c:v>2</c:v>
              </c:pt>
              <c:pt idx="22">
                <c:v>2.2999999999999998</c:v>
              </c:pt>
              <c:pt idx="23">
                <c:v>0.6</c:v>
              </c:pt>
              <c:pt idx="24">
                <c:v>2.2999999999999998</c:v>
              </c:pt>
              <c:pt idx="25">
                <c:v>2.6</c:v>
              </c:pt>
              <c:pt idx="26">
                <c:v>2.5</c:v>
              </c:pt>
              <c:pt idx="27">
                <c:v>1.1000000000000001</c:v>
              </c:pt>
              <c:pt idx="28">
                <c:v>2.2999999999999998</c:v>
              </c:pt>
              <c:pt idx="29">
                <c:v>3.3</c:v>
              </c:pt>
              <c:pt idx="30">
                <c:v>1.6</c:v>
              </c:pt>
              <c:pt idx="31">
                <c:v>1.4</c:v>
              </c:pt>
              <c:pt idx="32">
                <c:v>2.5</c:v>
              </c:pt>
              <c:pt idx="33">
                <c:v>2.1</c:v>
              </c:pt>
              <c:pt idx="34">
                <c:v>4.4000000000000004</c:v>
              </c:pt>
              <c:pt idx="35">
                <c:v>4.5999999999999996</c:v>
              </c:pt>
              <c:pt idx="36">
                <c:v>2.2999999999999998</c:v>
              </c:pt>
              <c:pt idx="37">
                <c:v>2.8</c:v>
              </c:pt>
              <c:pt idx="38">
                <c:v>6.3</c:v>
              </c:pt>
              <c:pt idx="39">
                <c:v>9.1999999999999993</c:v>
              </c:pt>
              <c:pt idx="40">
                <c:v>9.1999999999999993</c:v>
              </c:pt>
              <c:pt idx="41">
                <c:v>12.7</c:v>
              </c:pt>
              <c:pt idx="42">
                <c:v>12.3</c:v>
              </c:pt>
              <c:pt idx="43">
                <c:v>12.6</c:v>
              </c:pt>
              <c:pt idx="44">
                <c:v>5.6</c:v>
              </c:pt>
              <c:pt idx="45">
                <c:v>4.9000000000000004</c:v>
              </c:pt>
              <c:pt idx="46">
                <c:v>3.7</c:v>
              </c:pt>
              <c:pt idx="47">
                <c:v>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1B8-D7E4-4980-B740-EDC48FDAB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051800"/>
        <c:axId val="426054096"/>
      </c:lineChart>
      <c:catAx>
        <c:axId val="42605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054096"/>
        <c:crosses val="autoZero"/>
        <c:auto val="1"/>
        <c:lblAlgn val="ctr"/>
        <c:lblOffset val="100"/>
        <c:noMultiLvlLbl val="0"/>
      </c:catAx>
      <c:valAx>
        <c:axId val="4260540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Reach</a:t>
                </a:r>
                <a:r>
                  <a:rPr lang="en-US" baseline="0"/>
                  <a:t> By Channel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051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6167040877476"/>
          <c:y val="8.2862523540489647E-2"/>
          <c:w val="0.87688931752605104"/>
          <c:h val="0.75769028871391075"/>
        </c:manualLayout>
      </c:layout>
      <c:areaChart>
        <c:grouping val="standar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axId val="452417120"/>
        <c:axId val="452414496"/>
      </c:areaChart>
      <c:catAx>
        <c:axId val="452417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  <a:alpha val="2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en-US"/>
          </a:p>
        </c:txPr>
        <c:crossAx val="452414496"/>
        <c:crosses val="autoZero"/>
        <c:auto val="1"/>
        <c:lblAlgn val="ctr"/>
        <c:lblOffset val="100"/>
        <c:noMultiLvlLbl val="0"/>
      </c:catAx>
      <c:valAx>
        <c:axId val="4524144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65000"/>
                  <a:alpha val="20000"/>
                </a:schemeClr>
              </a:solidFill>
              <a:prstDash val="solid"/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en-US"/>
          </a:p>
        </c:txPr>
        <c:crossAx val="452417120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First </a:t>
            </a:r>
            <a:r>
              <a:rPr lang="en-US" sz="1400" baseline="0"/>
              <a:t>click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12276661455125"/>
          <c:y val="4.7781412886769438E-2"/>
          <c:w val="0.79787723338544869"/>
          <c:h val="0.54902683819452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106FF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9C-4704-A44C-C25AA4B13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454336"/>
        <c:axId val="400453944"/>
      </c:barChart>
      <c:catAx>
        <c:axId val="4004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453944"/>
        <c:crosses val="autoZero"/>
        <c:auto val="1"/>
        <c:lblAlgn val="ctr"/>
        <c:lblOffset val="100"/>
        <c:noMultiLvlLbl val="0"/>
      </c:catAx>
      <c:valAx>
        <c:axId val="40045394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45433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Last</a:t>
            </a:r>
            <a:r>
              <a:rPr lang="en-US" sz="1400" baseline="0"/>
              <a:t> click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106FF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F-4099-B270-CA1327577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449240"/>
        <c:axId val="400450808"/>
      </c:barChart>
      <c:catAx>
        <c:axId val="40044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450808"/>
        <c:crosses val="autoZero"/>
        <c:auto val="1"/>
        <c:lblAlgn val="ctr"/>
        <c:lblOffset val="100"/>
        <c:noMultiLvlLbl val="0"/>
      </c:catAx>
      <c:valAx>
        <c:axId val="40045080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44924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Linear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106FF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5-4CCD-8CEC-1A05576EE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455120"/>
        <c:axId val="400449632"/>
      </c:barChart>
      <c:catAx>
        <c:axId val="40045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449632"/>
        <c:crosses val="autoZero"/>
        <c:auto val="1"/>
        <c:lblAlgn val="ctr"/>
        <c:lblOffset val="100"/>
        <c:noMultiLvlLbl val="0"/>
      </c:catAx>
      <c:valAx>
        <c:axId val="400449632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45512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Position based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106FF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0.35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9-4655-BD59-398574A3F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450024"/>
        <c:axId val="400451984"/>
      </c:barChart>
      <c:catAx>
        <c:axId val="40045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451984"/>
        <c:crosses val="autoZero"/>
        <c:auto val="1"/>
        <c:lblAlgn val="ctr"/>
        <c:lblOffset val="100"/>
        <c:noMultiLvlLbl val="0"/>
      </c:catAx>
      <c:valAx>
        <c:axId val="40045198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45002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Time decay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106FF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0.25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27-44D6-9E29-8B5A880AE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452768"/>
        <c:axId val="400451592"/>
      </c:barChart>
      <c:catAx>
        <c:axId val="40045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451592"/>
        <c:crosses val="autoZero"/>
        <c:auto val="1"/>
        <c:lblAlgn val="ctr"/>
        <c:lblOffset val="100"/>
        <c:noMultiLvlLbl val="0"/>
      </c:catAx>
      <c:valAx>
        <c:axId val="400451592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45276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36586660433681"/>
          <c:y val="3.1631121638530053E-2"/>
          <c:w val="0.66299816419051516"/>
          <c:h val="0.726740780795229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 cap="rnd">
              <a:solidFill>
                <a:srgbClr val="5106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Sheet1!$A$2:$A$25</c:f>
              <c:numCache>
                <c:formatCode>d\-mmm\-yy</c:formatCode>
                <c:ptCount val="24"/>
                <c:pt idx="0">
                  <c:v>43745</c:v>
                </c:pt>
                <c:pt idx="1">
                  <c:v>43752</c:v>
                </c:pt>
                <c:pt idx="2">
                  <c:v>43759</c:v>
                </c:pt>
                <c:pt idx="3">
                  <c:v>43766</c:v>
                </c:pt>
                <c:pt idx="4">
                  <c:v>43773</c:v>
                </c:pt>
                <c:pt idx="5">
                  <c:v>43780</c:v>
                </c:pt>
                <c:pt idx="6">
                  <c:v>43787</c:v>
                </c:pt>
                <c:pt idx="7">
                  <c:v>43794</c:v>
                </c:pt>
                <c:pt idx="8">
                  <c:v>43801</c:v>
                </c:pt>
                <c:pt idx="9">
                  <c:v>43808</c:v>
                </c:pt>
                <c:pt idx="10">
                  <c:v>43815</c:v>
                </c:pt>
                <c:pt idx="11">
                  <c:v>43822</c:v>
                </c:pt>
                <c:pt idx="12">
                  <c:v>43829</c:v>
                </c:pt>
                <c:pt idx="13">
                  <c:v>43836</c:v>
                </c:pt>
                <c:pt idx="14">
                  <c:v>43843</c:v>
                </c:pt>
                <c:pt idx="15">
                  <c:v>43850</c:v>
                </c:pt>
                <c:pt idx="16">
                  <c:v>43857</c:v>
                </c:pt>
                <c:pt idx="17">
                  <c:v>43864</c:v>
                </c:pt>
                <c:pt idx="18">
                  <c:v>43871</c:v>
                </c:pt>
                <c:pt idx="19">
                  <c:v>43878</c:v>
                </c:pt>
                <c:pt idx="20">
                  <c:v>43885</c:v>
                </c:pt>
                <c:pt idx="21">
                  <c:v>43892</c:v>
                </c:pt>
                <c:pt idx="22">
                  <c:v>43899</c:v>
                </c:pt>
                <c:pt idx="23">
                  <c:v>43906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950</c:v>
                </c:pt>
                <c:pt idx="1">
                  <c:v>990</c:v>
                </c:pt>
                <c:pt idx="2">
                  <c:v>2296</c:v>
                </c:pt>
                <c:pt idx="3">
                  <c:v>4166</c:v>
                </c:pt>
                <c:pt idx="4">
                  <c:v>2515</c:v>
                </c:pt>
                <c:pt idx="5">
                  <c:v>1443</c:v>
                </c:pt>
                <c:pt idx="6">
                  <c:v>2347</c:v>
                </c:pt>
                <c:pt idx="7">
                  <c:v>7088</c:v>
                </c:pt>
                <c:pt idx="8">
                  <c:v>2843</c:v>
                </c:pt>
                <c:pt idx="9">
                  <c:v>2489</c:v>
                </c:pt>
                <c:pt idx="10">
                  <c:v>5987</c:v>
                </c:pt>
                <c:pt idx="11">
                  <c:v>2052</c:v>
                </c:pt>
                <c:pt idx="12">
                  <c:v>553</c:v>
                </c:pt>
                <c:pt idx="13">
                  <c:v>1027</c:v>
                </c:pt>
                <c:pt idx="14">
                  <c:v>1731</c:v>
                </c:pt>
                <c:pt idx="15">
                  <c:v>1794</c:v>
                </c:pt>
                <c:pt idx="16">
                  <c:v>3449</c:v>
                </c:pt>
                <c:pt idx="17">
                  <c:v>2067</c:v>
                </c:pt>
                <c:pt idx="18">
                  <c:v>2142</c:v>
                </c:pt>
                <c:pt idx="19">
                  <c:v>2919</c:v>
                </c:pt>
                <c:pt idx="20">
                  <c:v>9094</c:v>
                </c:pt>
                <c:pt idx="21">
                  <c:v>2548</c:v>
                </c:pt>
                <c:pt idx="22">
                  <c:v>5082</c:v>
                </c:pt>
                <c:pt idx="23">
                  <c:v>6243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B7-4FA9-828D-4BBC1E5F6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030704"/>
        <c:axId val="32103235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Impressions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Sheet1!$A$2:$A$25</c:f>
              <c:numCache>
                <c:formatCode>d\-mmm\-yy</c:formatCode>
                <c:ptCount val="24"/>
                <c:pt idx="0">
                  <c:v>43745</c:v>
                </c:pt>
                <c:pt idx="1">
                  <c:v>43752</c:v>
                </c:pt>
                <c:pt idx="2">
                  <c:v>43759</c:v>
                </c:pt>
                <c:pt idx="3">
                  <c:v>43766</c:v>
                </c:pt>
                <c:pt idx="4">
                  <c:v>43773</c:v>
                </c:pt>
                <c:pt idx="5">
                  <c:v>43780</c:v>
                </c:pt>
                <c:pt idx="6">
                  <c:v>43787</c:v>
                </c:pt>
                <c:pt idx="7">
                  <c:v>43794</c:v>
                </c:pt>
                <c:pt idx="8">
                  <c:v>43801</c:v>
                </c:pt>
                <c:pt idx="9">
                  <c:v>43808</c:v>
                </c:pt>
                <c:pt idx="10">
                  <c:v>43815</c:v>
                </c:pt>
                <c:pt idx="11">
                  <c:v>43822</c:v>
                </c:pt>
                <c:pt idx="12">
                  <c:v>43829</c:v>
                </c:pt>
                <c:pt idx="13">
                  <c:v>43836</c:v>
                </c:pt>
                <c:pt idx="14">
                  <c:v>43843</c:v>
                </c:pt>
                <c:pt idx="15">
                  <c:v>43850</c:v>
                </c:pt>
                <c:pt idx="16">
                  <c:v>43857</c:v>
                </c:pt>
                <c:pt idx="17">
                  <c:v>43864</c:v>
                </c:pt>
                <c:pt idx="18">
                  <c:v>43871</c:v>
                </c:pt>
                <c:pt idx="19">
                  <c:v>43878</c:v>
                </c:pt>
                <c:pt idx="20">
                  <c:v>43885</c:v>
                </c:pt>
                <c:pt idx="21">
                  <c:v>43892</c:v>
                </c:pt>
                <c:pt idx="22">
                  <c:v>43899</c:v>
                </c:pt>
                <c:pt idx="23">
                  <c:v>43906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2503</c:v>
                </c:pt>
                <c:pt idx="1">
                  <c:v>2721</c:v>
                </c:pt>
                <c:pt idx="2">
                  <c:v>2413</c:v>
                </c:pt>
                <c:pt idx="3">
                  <c:v>1293</c:v>
                </c:pt>
                <c:pt idx="4">
                  <c:v>1092</c:v>
                </c:pt>
                <c:pt idx="5">
                  <c:v>16284</c:v>
                </c:pt>
                <c:pt idx="6">
                  <c:v>14152</c:v>
                </c:pt>
                <c:pt idx="7">
                  <c:v>8307</c:v>
                </c:pt>
                <c:pt idx="8">
                  <c:v>4424</c:v>
                </c:pt>
                <c:pt idx="9">
                  <c:v>4252</c:v>
                </c:pt>
                <c:pt idx="10">
                  <c:v>4164</c:v>
                </c:pt>
                <c:pt idx="11">
                  <c:v>3616</c:v>
                </c:pt>
                <c:pt idx="12">
                  <c:v>128</c:v>
                </c:pt>
                <c:pt idx="13">
                  <c:v>0</c:v>
                </c:pt>
                <c:pt idx="14">
                  <c:v>1689</c:v>
                </c:pt>
                <c:pt idx="15">
                  <c:v>2606</c:v>
                </c:pt>
                <c:pt idx="16">
                  <c:v>2455</c:v>
                </c:pt>
                <c:pt idx="17">
                  <c:v>0</c:v>
                </c:pt>
                <c:pt idx="18">
                  <c:v>19379</c:v>
                </c:pt>
                <c:pt idx="19">
                  <c:v>18768</c:v>
                </c:pt>
                <c:pt idx="20">
                  <c:v>17293</c:v>
                </c:pt>
                <c:pt idx="21">
                  <c:v>12287</c:v>
                </c:pt>
                <c:pt idx="22">
                  <c:v>14980</c:v>
                </c:pt>
                <c:pt idx="23">
                  <c:v>4521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B7-4FA9-828D-4BBC1E5F60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Impressions - lag 2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Sheet1!$A$2:$A$25</c:f>
              <c:numCache>
                <c:formatCode>d\-mmm\-yy</c:formatCode>
                <c:ptCount val="24"/>
                <c:pt idx="0">
                  <c:v>43745</c:v>
                </c:pt>
                <c:pt idx="1">
                  <c:v>43752</c:v>
                </c:pt>
                <c:pt idx="2">
                  <c:v>43759</c:v>
                </c:pt>
                <c:pt idx="3">
                  <c:v>43766</c:v>
                </c:pt>
                <c:pt idx="4">
                  <c:v>43773</c:v>
                </c:pt>
                <c:pt idx="5">
                  <c:v>43780</c:v>
                </c:pt>
                <c:pt idx="6">
                  <c:v>43787</c:v>
                </c:pt>
                <c:pt idx="7">
                  <c:v>43794</c:v>
                </c:pt>
                <c:pt idx="8">
                  <c:v>43801</c:v>
                </c:pt>
                <c:pt idx="9">
                  <c:v>43808</c:v>
                </c:pt>
                <c:pt idx="10">
                  <c:v>43815</c:v>
                </c:pt>
                <c:pt idx="11">
                  <c:v>43822</c:v>
                </c:pt>
                <c:pt idx="12">
                  <c:v>43829</c:v>
                </c:pt>
                <c:pt idx="13">
                  <c:v>43836</c:v>
                </c:pt>
                <c:pt idx="14">
                  <c:v>43843</c:v>
                </c:pt>
                <c:pt idx="15">
                  <c:v>43850</c:v>
                </c:pt>
                <c:pt idx="16">
                  <c:v>43857</c:v>
                </c:pt>
                <c:pt idx="17">
                  <c:v>43864</c:v>
                </c:pt>
                <c:pt idx="18">
                  <c:v>43871</c:v>
                </c:pt>
                <c:pt idx="19">
                  <c:v>43878</c:v>
                </c:pt>
                <c:pt idx="20">
                  <c:v>43885</c:v>
                </c:pt>
                <c:pt idx="21">
                  <c:v>43892</c:v>
                </c:pt>
                <c:pt idx="22">
                  <c:v>43899</c:v>
                </c:pt>
                <c:pt idx="23">
                  <c:v>43906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0</c:v>
                </c:pt>
                <c:pt idx="1">
                  <c:v>2613</c:v>
                </c:pt>
                <c:pt idx="2">
                  <c:v>2503</c:v>
                </c:pt>
                <c:pt idx="3">
                  <c:v>2721</c:v>
                </c:pt>
                <c:pt idx="4">
                  <c:v>2413</c:v>
                </c:pt>
                <c:pt idx="5">
                  <c:v>1293</c:v>
                </c:pt>
                <c:pt idx="6">
                  <c:v>1092</c:v>
                </c:pt>
                <c:pt idx="7">
                  <c:v>16284</c:v>
                </c:pt>
                <c:pt idx="8">
                  <c:v>14152</c:v>
                </c:pt>
                <c:pt idx="9">
                  <c:v>8307</c:v>
                </c:pt>
                <c:pt idx="10">
                  <c:v>4424</c:v>
                </c:pt>
                <c:pt idx="11">
                  <c:v>4252</c:v>
                </c:pt>
                <c:pt idx="12">
                  <c:v>4164</c:v>
                </c:pt>
                <c:pt idx="13">
                  <c:v>3616</c:v>
                </c:pt>
                <c:pt idx="14">
                  <c:v>128</c:v>
                </c:pt>
                <c:pt idx="15">
                  <c:v>0</c:v>
                </c:pt>
                <c:pt idx="16">
                  <c:v>1689</c:v>
                </c:pt>
                <c:pt idx="17">
                  <c:v>2606</c:v>
                </c:pt>
                <c:pt idx="18">
                  <c:v>2455</c:v>
                </c:pt>
                <c:pt idx="19">
                  <c:v>0</c:v>
                </c:pt>
                <c:pt idx="20">
                  <c:v>19379</c:v>
                </c:pt>
                <c:pt idx="21">
                  <c:v>18768</c:v>
                </c:pt>
                <c:pt idx="22">
                  <c:v>17293</c:v>
                </c:pt>
                <c:pt idx="23">
                  <c:v>12287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B7-4FA9-828D-4BBC1E5F6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7065712"/>
        <c:axId val="757060304"/>
        <c:extLst/>
      </c:lineChart>
      <c:dateAx>
        <c:axId val="321030704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321032352"/>
        <c:crosses val="autoZero"/>
        <c:auto val="1"/>
        <c:lblOffset val="100"/>
        <c:baseTimeUnit val="days"/>
      </c:dateAx>
      <c:valAx>
        <c:axId val="3210323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GB" sz="1200">
                    <a:latin typeface="Verdana" panose="020B0604030504040204" pitchFamily="34" charset="0"/>
                    <a:ea typeface="Verdana" panose="020B0604030504040204" pitchFamily="34" charset="0"/>
                  </a:rPr>
                  <a:t>Sales</a:t>
                </a:r>
              </a:p>
            </c:rich>
          </c:tx>
          <c:layout>
            <c:manualLayout>
              <c:xMode val="edge"/>
              <c:yMode val="edge"/>
              <c:x val="2.7950190949654896E-2"/>
              <c:y val="0.26124522078538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321030704"/>
        <c:crosses val="autoZero"/>
        <c:crossBetween val="between"/>
      </c:valAx>
      <c:valAx>
        <c:axId val="7570603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Impressions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065712"/>
        <c:crosses val="max"/>
        <c:crossBetween val="between"/>
      </c:valAx>
      <c:dateAx>
        <c:axId val="757065712"/>
        <c:scaling>
          <c:orientation val="minMax"/>
        </c:scaling>
        <c:delete val="1"/>
        <c:axPos val="b"/>
        <c:numFmt formatCode="d\-mmm\-yy" sourceLinked="1"/>
        <c:majorTickMark val="out"/>
        <c:minorTickMark val="none"/>
        <c:tickLblPos val="nextTo"/>
        <c:crossAx val="75706030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59.png"/><Relationship Id="rId7" Type="http://schemas.openxmlformats.org/officeDocument/2006/relationships/image" Target="../media/image78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10" Type="http://schemas.openxmlformats.org/officeDocument/2006/relationships/image" Target="../media/image81.svg"/><Relationship Id="rId4" Type="http://schemas.openxmlformats.org/officeDocument/2006/relationships/image" Target="../media/image60.svg"/><Relationship Id="rId9" Type="http://schemas.openxmlformats.org/officeDocument/2006/relationships/image" Target="../media/image8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59.png"/><Relationship Id="rId7" Type="http://schemas.openxmlformats.org/officeDocument/2006/relationships/image" Target="../media/image78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10" Type="http://schemas.openxmlformats.org/officeDocument/2006/relationships/image" Target="../media/image81.svg"/><Relationship Id="rId4" Type="http://schemas.openxmlformats.org/officeDocument/2006/relationships/image" Target="../media/image60.svg"/><Relationship Id="rId9" Type="http://schemas.openxmlformats.org/officeDocument/2006/relationships/image" Target="../media/image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90C2D-5843-4591-A208-E5D5AC1DF809}" type="doc">
      <dgm:prSet loTypeId="urn:microsoft.com/office/officeart/2005/8/layout/hProcess9" loCatId="process" qsTypeId="urn:microsoft.com/office/officeart/2005/8/quickstyle/simple1" qsCatId="simple" csTypeId="urn:microsoft.com/office/officeart/2005/8/colors/accent5_1" csCatId="accent5" phldr="1"/>
      <dgm:spPr/>
    </dgm:pt>
    <dgm:pt modelId="{A20A1FD5-59C9-4C65-A29E-52070A796EEE}">
      <dgm:prSet phldrT="[Text]"/>
      <dgm:spPr/>
      <dgm:t>
        <a:bodyPr/>
        <a:lstStyle/>
        <a:p>
          <a:r>
            <a:rPr lang="en-GB"/>
            <a:t>Who are the target audience?</a:t>
          </a:r>
        </a:p>
      </dgm:t>
    </dgm:pt>
    <dgm:pt modelId="{A45BD7EB-71C2-4A42-87E8-580241C02C6A}" type="parTrans" cxnId="{89916787-773B-4C19-B73A-26F64290ED21}">
      <dgm:prSet/>
      <dgm:spPr/>
      <dgm:t>
        <a:bodyPr/>
        <a:lstStyle/>
        <a:p>
          <a:endParaRPr lang="en-GB"/>
        </a:p>
      </dgm:t>
    </dgm:pt>
    <dgm:pt modelId="{E07C15DC-A3FA-4B97-8079-2B1D06B2C009}" type="sibTrans" cxnId="{89916787-773B-4C19-B73A-26F64290ED21}">
      <dgm:prSet/>
      <dgm:spPr/>
      <dgm:t>
        <a:bodyPr/>
        <a:lstStyle/>
        <a:p>
          <a:endParaRPr lang="en-GB"/>
        </a:p>
      </dgm:t>
    </dgm:pt>
    <dgm:pt modelId="{A4501057-FE35-407B-A2CE-4A5623999B39}">
      <dgm:prSet phldrT="[Text]"/>
      <dgm:spPr/>
      <dgm:t>
        <a:bodyPr/>
        <a:lstStyle/>
        <a:p>
          <a:r>
            <a:rPr lang="en-GB"/>
            <a:t>What message are we trying to convey?</a:t>
          </a:r>
        </a:p>
      </dgm:t>
    </dgm:pt>
    <dgm:pt modelId="{04C3CBC5-E9A7-4FAA-97B7-075C3F8D1F26}" type="parTrans" cxnId="{B8B15B91-9842-4498-94A7-C6542806BE8F}">
      <dgm:prSet/>
      <dgm:spPr/>
      <dgm:t>
        <a:bodyPr/>
        <a:lstStyle/>
        <a:p>
          <a:endParaRPr lang="en-GB"/>
        </a:p>
      </dgm:t>
    </dgm:pt>
    <dgm:pt modelId="{2E7F2583-160A-4FB7-83E6-29BE99A7A6A8}" type="sibTrans" cxnId="{B8B15B91-9842-4498-94A7-C6542806BE8F}">
      <dgm:prSet/>
      <dgm:spPr/>
      <dgm:t>
        <a:bodyPr/>
        <a:lstStyle/>
        <a:p>
          <a:endParaRPr lang="en-GB"/>
        </a:p>
      </dgm:t>
    </dgm:pt>
    <dgm:pt modelId="{03BB65B6-037E-48D8-8C96-B0D7A317E750}">
      <dgm:prSet phldrT="[Text]"/>
      <dgm:spPr/>
      <dgm:t>
        <a:bodyPr/>
        <a:lstStyle/>
        <a:p>
          <a:r>
            <a:rPr lang="en-GB"/>
            <a:t>What media channels to they most consume?</a:t>
          </a:r>
        </a:p>
      </dgm:t>
    </dgm:pt>
    <dgm:pt modelId="{9A9667E6-54BC-400A-B64F-F0F41B62BD9A}" type="parTrans" cxnId="{EE0121BF-2CD3-4755-94A9-97F1B9F6A1DF}">
      <dgm:prSet/>
      <dgm:spPr/>
      <dgm:t>
        <a:bodyPr/>
        <a:lstStyle/>
        <a:p>
          <a:endParaRPr lang="en-GB"/>
        </a:p>
      </dgm:t>
    </dgm:pt>
    <dgm:pt modelId="{FC7FCF67-F120-486D-A271-527516E7D853}" type="sibTrans" cxnId="{EE0121BF-2CD3-4755-94A9-97F1B9F6A1DF}">
      <dgm:prSet/>
      <dgm:spPr/>
      <dgm:t>
        <a:bodyPr/>
        <a:lstStyle/>
        <a:p>
          <a:endParaRPr lang="en-GB"/>
        </a:p>
      </dgm:t>
    </dgm:pt>
    <dgm:pt modelId="{FBCD1A45-694C-4D99-9DBE-F791A17C9D1B}">
      <dgm:prSet/>
      <dgm:spPr/>
      <dgm:t>
        <a:bodyPr/>
        <a:lstStyle/>
        <a:p>
          <a:r>
            <a:rPr lang="en-GB"/>
            <a:t>What is the most effective channel to deploy?</a:t>
          </a:r>
        </a:p>
      </dgm:t>
    </dgm:pt>
    <dgm:pt modelId="{330D5620-698E-43BF-A9FC-603F8B1DB0B5}" type="parTrans" cxnId="{220C94FC-7A40-422B-8358-CD4A3FEFC5FD}">
      <dgm:prSet/>
      <dgm:spPr/>
      <dgm:t>
        <a:bodyPr/>
        <a:lstStyle/>
        <a:p>
          <a:endParaRPr lang="en-GB"/>
        </a:p>
      </dgm:t>
    </dgm:pt>
    <dgm:pt modelId="{CC869801-4F6D-4E8F-9342-A59790876C3C}" type="sibTrans" cxnId="{220C94FC-7A40-422B-8358-CD4A3FEFC5FD}">
      <dgm:prSet/>
      <dgm:spPr/>
      <dgm:t>
        <a:bodyPr/>
        <a:lstStyle/>
        <a:p>
          <a:endParaRPr lang="en-GB"/>
        </a:p>
      </dgm:t>
    </dgm:pt>
    <dgm:pt modelId="{E34C6862-D233-4F48-9A84-F5B6D67A5BED}" type="pres">
      <dgm:prSet presAssocID="{D9F90C2D-5843-4591-A208-E5D5AC1DF809}" presName="CompostProcess" presStyleCnt="0">
        <dgm:presLayoutVars>
          <dgm:dir/>
          <dgm:resizeHandles val="exact"/>
        </dgm:presLayoutVars>
      </dgm:prSet>
      <dgm:spPr/>
    </dgm:pt>
    <dgm:pt modelId="{ECF3D677-6F46-453D-BEB1-AB3F07DA0C85}" type="pres">
      <dgm:prSet presAssocID="{D9F90C2D-5843-4591-A208-E5D5AC1DF809}" presName="arrow" presStyleLbl="bgShp" presStyleIdx="0" presStyleCnt="1"/>
      <dgm:spPr/>
    </dgm:pt>
    <dgm:pt modelId="{DA592466-61EE-4B98-94F7-335F60C8F16C}" type="pres">
      <dgm:prSet presAssocID="{D9F90C2D-5843-4591-A208-E5D5AC1DF809}" presName="linearProcess" presStyleCnt="0"/>
      <dgm:spPr/>
    </dgm:pt>
    <dgm:pt modelId="{82F12714-AC1C-4A22-9B6E-60610CB1EA1F}" type="pres">
      <dgm:prSet presAssocID="{A20A1FD5-59C9-4C65-A29E-52070A796EEE}" presName="textNode" presStyleLbl="node1" presStyleIdx="0" presStyleCnt="4">
        <dgm:presLayoutVars>
          <dgm:bulletEnabled val="1"/>
        </dgm:presLayoutVars>
      </dgm:prSet>
      <dgm:spPr/>
    </dgm:pt>
    <dgm:pt modelId="{0D930E39-F43B-418B-A740-7177C5FDB6E2}" type="pres">
      <dgm:prSet presAssocID="{E07C15DC-A3FA-4B97-8079-2B1D06B2C009}" presName="sibTrans" presStyleCnt="0"/>
      <dgm:spPr/>
    </dgm:pt>
    <dgm:pt modelId="{F7049861-32F1-4497-80BE-3B70571137FD}" type="pres">
      <dgm:prSet presAssocID="{A4501057-FE35-407B-A2CE-4A5623999B39}" presName="textNode" presStyleLbl="node1" presStyleIdx="1" presStyleCnt="4">
        <dgm:presLayoutVars>
          <dgm:bulletEnabled val="1"/>
        </dgm:presLayoutVars>
      </dgm:prSet>
      <dgm:spPr/>
    </dgm:pt>
    <dgm:pt modelId="{9FA14399-FEA0-44B4-A151-73307AD86849}" type="pres">
      <dgm:prSet presAssocID="{2E7F2583-160A-4FB7-83E6-29BE99A7A6A8}" presName="sibTrans" presStyleCnt="0"/>
      <dgm:spPr/>
    </dgm:pt>
    <dgm:pt modelId="{55FD74B2-7E30-4A45-A763-93584AA6D9D3}" type="pres">
      <dgm:prSet presAssocID="{03BB65B6-037E-48D8-8C96-B0D7A317E750}" presName="textNode" presStyleLbl="node1" presStyleIdx="2" presStyleCnt="4">
        <dgm:presLayoutVars>
          <dgm:bulletEnabled val="1"/>
        </dgm:presLayoutVars>
      </dgm:prSet>
      <dgm:spPr/>
    </dgm:pt>
    <dgm:pt modelId="{5C8AD5D0-836D-442D-A1B0-0BE3DB1F2508}" type="pres">
      <dgm:prSet presAssocID="{FC7FCF67-F120-486D-A271-527516E7D853}" presName="sibTrans" presStyleCnt="0"/>
      <dgm:spPr/>
    </dgm:pt>
    <dgm:pt modelId="{EFDF713E-E2A9-465C-BA6C-1A452D134AA9}" type="pres">
      <dgm:prSet presAssocID="{FBCD1A45-694C-4D99-9DBE-F791A17C9D1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C8B8D45-F68E-4C12-BE80-76F8F52281A5}" type="presOf" srcId="{03BB65B6-037E-48D8-8C96-B0D7A317E750}" destId="{55FD74B2-7E30-4A45-A763-93584AA6D9D3}" srcOrd="0" destOrd="0" presId="urn:microsoft.com/office/officeart/2005/8/layout/hProcess9"/>
    <dgm:cxn modelId="{10FC854A-07F5-4C33-9F87-72F581D59873}" type="presOf" srcId="{D9F90C2D-5843-4591-A208-E5D5AC1DF809}" destId="{E34C6862-D233-4F48-9A84-F5B6D67A5BED}" srcOrd="0" destOrd="0" presId="urn:microsoft.com/office/officeart/2005/8/layout/hProcess9"/>
    <dgm:cxn modelId="{841C2356-F78B-42E1-9538-26D186FDFF78}" type="presOf" srcId="{FBCD1A45-694C-4D99-9DBE-F791A17C9D1B}" destId="{EFDF713E-E2A9-465C-BA6C-1A452D134AA9}" srcOrd="0" destOrd="0" presId="urn:microsoft.com/office/officeart/2005/8/layout/hProcess9"/>
    <dgm:cxn modelId="{89916787-773B-4C19-B73A-26F64290ED21}" srcId="{D9F90C2D-5843-4591-A208-E5D5AC1DF809}" destId="{A20A1FD5-59C9-4C65-A29E-52070A796EEE}" srcOrd="0" destOrd="0" parTransId="{A45BD7EB-71C2-4A42-87E8-580241C02C6A}" sibTransId="{E07C15DC-A3FA-4B97-8079-2B1D06B2C009}"/>
    <dgm:cxn modelId="{56380A8B-7CE0-40D3-987A-77A3AE1725C9}" type="presOf" srcId="{A4501057-FE35-407B-A2CE-4A5623999B39}" destId="{F7049861-32F1-4497-80BE-3B70571137FD}" srcOrd="0" destOrd="0" presId="urn:microsoft.com/office/officeart/2005/8/layout/hProcess9"/>
    <dgm:cxn modelId="{B8B15B91-9842-4498-94A7-C6542806BE8F}" srcId="{D9F90C2D-5843-4591-A208-E5D5AC1DF809}" destId="{A4501057-FE35-407B-A2CE-4A5623999B39}" srcOrd="1" destOrd="0" parTransId="{04C3CBC5-E9A7-4FAA-97B7-075C3F8D1F26}" sibTransId="{2E7F2583-160A-4FB7-83E6-29BE99A7A6A8}"/>
    <dgm:cxn modelId="{EE0121BF-2CD3-4755-94A9-97F1B9F6A1DF}" srcId="{D9F90C2D-5843-4591-A208-E5D5AC1DF809}" destId="{03BB65B6-037E-48D8-8C96-B0D7A317E750}" srcOrd="2" destOrd="0" parTransId="{9A9667E6-54BC-400A-B64F-F0F41B62BD9A}" sibTransId="{FC7FCF67-F120-486D-A271-527516E7D853}"/>
    <dgm:cxn modelId="{340B6EE9-7D1E-471E-8FCD-0B3B2D9CF8F7}" type="presOf" srcId="{A20A1FD5-59C9-4C65-A29E-52070A796EEE}" destId="{82F12714-AC1C-4A22-9B6E-60610CB1EA1F}" srcOrd="0" destOrd="0" presId="urn:microsoft.com/office/officeart/2005/8/layout/hProcess9"/>
    <dgm:cxn modelId="{220C94FC-7A40-422B-8358-CD4A3FEFC5FD}" srcId="{D9F90C2D-5843-4591-A208-E5D5AC1DF809}" destId="{FBCD1A45-694C-4D99-9DBE-F791A17C9D1B}" srcOrd="3" destOrd="0" parTransId="{330D5620-698E-43BF-A9FC-603F8B1DB0B5}" sibTransId="{CC869801-4F6D-4E8F-9342-A59790876C3C}"/>
    <dgm:cxn modelId="{4BC024E7-F862-4B52-AE4E-6BFABE50A454}" type="presParOf" srcId="{E34C6862-D233-4F48-9A84-F5B6D67A5BED}" destId="{ECF3D677-6F46-453D-BEB1-AB3F07DA0C85}" srcOrd="0" destOrd="0" presId="urn:microsoft.com/office/officeart/2005/8/layout/hProcess9"/>
    <dgm:cxn modelId="{9E794DD4-6542-4592-98F6-E64E603397B2}" type="presParOf" srcId="{E34C6862-D233-4F48-9A84-F5B6D67A5BED}" destId="{DA592466-61EE-4B98-94F7-335F60C8F16C}" srcOrd="1" destOrd="0" presId="urn:microsoft.com/office/officeart/2005/8/layout/hProcess9"/>
    <dgm:cxn modelId="{9F40BD49-7587-4771-AFC0-0D1B4F4264EA}" type="presParOf" srcId="{DA592466-61EE-4B98-94F7-335F60C8F16C}" destId="{82F12714-AC1C-4A22-9B6E-60610CB1EA1F}" srcOrd="0" destOrd="0" presId="urn:microsoft.com/office/officeart/2005/8/layout/hProcess9"/>
    <dgm:cxn modelId="{F3CD2126-6C7C-4D14-9FB0-DED0B1180087}" type="presParOf" srcId="{DA592466-61EE-4B98-94F7-335F60C8F16C}" destId="{0D930E39-F43B-418B-A740-7177C5FDB6E2}" srcOrd="1" destOrd="0" presId="urn:microsoft.com/office/officeart/2005/8/layout/hProcess9"/>
    <dgm:cxn modelId="{DE56F390-BF98-4D54-A83E-119435623080}" type="presParOf" srcId="{DA592466-61EE-4B98-94F7-335F60C8F16C}" destId="{F7049861-32F1-4497-80BE-3B70571137FD}" srcOrd="2" destOrd="0" presId="urn:microsoft.com/office/officeart/2005/8/layout/hProcess9"/>
    <dgm:cxn modelId="{FF9AD8C3-8E91-40E6-9E1B-3411ACE607BC}" type="presParOf" srcId="{DA592466-61EE-4B98-94F7-335F60C8F16C}" destId="{9FA14399-FEA0-44B4-A151-73307AD86849}" srcOrd="3" destOrd="0" presId="urn:microsoft.com/office/officeart/2005/8/layout/hProcess9"/>
    <dgm:cxn modelId="{D5B6A16B-EB53-4ABB-B5C6-B2CD61AC69BE}" type="presParOf" srcId="{DA592466-61EE-4B98-94F7-335F60C8F16C}" destId="{55FD74B2-7E30-4A45-A763-93584AA6D9D3}" srcOrd="4" destOrd="0" presId="urn:microsoft.com/office/officeart/2005/8/layout/hProcess9"/>
    <dgm:cxn modelId="{91723FA6-EF04-4475-9B7E-5B9EA1427302}" type="presParOf" srcId="{DA592466-61EE-4B98-94F7-335F60C8F16C}" destId="{5C8AD5D0-836D-442D-A1B0-0BE3DB1F2508}" srcOrd="5" destOrd="0" presId="urn:microsoft.com/office/officeart/2005/8/layout/hProcess9"/>
    <dgm:cxn modelId="{C370A0B7-9001-4A05-9664-6049D729B189}" type="presParOf" srcId="{DA592466-61EE-4B98-94F7-335F60C8F16C}" destId="{EFDF713E-E2A9-465C-BA6C-1A452D134AA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444DA2-EFB0-46A6-81FE-C5F646AD3ADE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1EB4122-0D89-4146-8EE7-0C4B93C74EDC}">
      <dgm:prSet phldrT="[Text]"/>
      <dgm:spPr/>
      <dgm:t>
        <a:bodyPr/>
        <a:lstStyle/>
        <a:p>
          <a:r>
            <a:rPr lang="en-GB"/>
            <a:t>Radio is excellent at increasing </a:t>
          </a:r>
          <a:r>
            <a:rPr lang="en-GB" b="1"/>
            <a:t>brand awareness</a:t>
          </a:r>
        </a:p>
      </dgm:t>
    </dgm:pt>
    <dgm:pt modelId="{646820E5-C83E-467D-A1D3-D538E349590E}" type="parTrans" cxnId="{FED0B79A-5534-4770-997E-0A047973502E}">
      <dgm:prSet/>
      <dgm:spPr/>
      <dgm:t>
        <a:bodyPr/>
        <a:lstStyle/>
        <a:p>
          <a:endParaRPr lang="en-GB"/>
        </a:p>
      </dgm:t>
    </dgm:pt>
    <dgm:pt modelId="{93EC180F-DC08-46D7-B477-594354FE0687}" type="sibTrans" cxnId="{FED0B79A-5534-4770-997E-0A047973502E}">
      <dgm:prSet/>
      <dgm:spPr/>
      <dgm:t>
        <a:bodyPr/>
        <a:lstStyle/>
        <a:p>
          <a:endParaRPr lang="en-GB"/>
        </a:p>
      </dgm:t>
    </dgm:pt>
    <dgm:pt modelId="{7B05C40C-5BBB-46EA-A602-38637B6A60DA}">
      <dgm:prSet phldrT="[Text]"/>
      <dgm:spPr/>
      <dgm:t>
        <a:bodyPr/>
        <a:lstStyle/>
        <a:p>
          <a:r>
            <a:rPr lang="en-GB"/>
            <a:t>TV will drive a greater </a:t>
          </a:r>
          <a:r>
            <a:rPr lang="en-GB" b="1"/>
            <a:t>volume</a:t>
          </a:r>
          <a:r>
            <a:rPr lang="en-GB"/>
            <a:t> of sales</a:t>
          </a:r>
        </a:p>
      </dgm:t>
    </dgm:pt>
    <dgm:pt modelId="{4C41115A-6A19-404A-9112-7C058AD8CAA4}" type="parTrans" cxnId="{A0EA057B-AC03-444F-9839-01BA5B7B0938}">
      <dgm:prSet/>
      <dgm:spPr/>
      <dgm:t>
        <a:bodyPr/>
        <a:lstStyle/>
        <a:p>
          <a:endParaRPr lang="en-GB"/>
        </a:p>
      </dgm:t>
    </dgm:pt>
    <dgm:pt modelId="{F840CF3C-54C2-438C-B4BC-6E8DEE99D663}" type="sibTrans" cxnId="{A0EA057B-AC03-444F-9839-01BA5B7B0938}">
      <dgm:prSet/>
      <dgm:spPr/>
      <dgm:t>
        <a:bodyPr/>
        <a:lstStyle/>
        <a:p>
          <a:endParaRPr lang="en-GB"/>
        </a:p>
      </dgm:t>
    </dgm:pt>
    <dgm:pt modelId="{BFEBAC54-BB16-467D-A802-FEE693164595}">
      <dgm:prSet phldrT="[Text]"/>
      <dgm:spPr/>
      <dgm:t>
        <a:bodyPr/>
        <a:lstStyle/>
        <a:p>
          <a:r>
            <a:rPr lang="en-GB"/>
            <a:t>More spend in YouTube will lower our </a:t>
          </a:r>
          <a:r>
            <a:rPr lang="en-GB" b="1"/>
            <a:t>ROI</a:t>
          </a:r>
        </a:p>
      </dgm:t>
    </dgm:pt>
    <dgm:pt modelId="{FDD36F5F-2888-444B-ADDF-27E2C22DDD92}" type="parTrans" cxnId="{18069DB8-494D-434A-B0E8-5A0DC61B2A77}">
      <dgm:prSet/>
      <dgm:spPr/>
      <dgm:t>
        <a:bodyPr/>
        <a:lstStyle/>
        <a:p>
          <a:endParaRPr lang="en-GB"/>
        </a:p>
      </dgm:t>
    </dgm:pt>
    <dgm:pt modelId="{D39654A8-F3F9-4BFA-BE89-1ABDD93D863E}" type="sibTrans" cxnId="{18069DB8-494D-434A-B0E8-5A0DC61B2A77}">
      <dgm:prSet/>
      <dgm:spPr/>
      <dgm:t>
        <a:bodyPr/>
        <a:lstStyle/>
        <a:p>
          <a:endParaRPr lang="en-GB"/>
        </a:p>
      </dgm:t>
    </dgm:pt>
    <dgm:pt modelId="{3F6D5970-5A33-43A7-B177-ADA15AA304C6}">
      <dgm:prSet phldrT="[Text]"/>
      <dgm:spPr/>
      <dgm:t>
        <a:bodyPr/>
        <a:lstStyle/>
        <a:p>
          <a:r>
            <a:rPr lang="en-GB"/>
            <a:t>We can work to a guaranteed </a:t>
          </a:r>
          <a:r>
            <a:rPr lang="en-GB" b="1"/>
            <a:t>cost per click </a:t>
          </a:r>
          <a:r>
            <a:rPr lang="en-GB"/>
            <a:t>with Facebook</a:t>
          </a:r>
        </a:p>
      </dgm:t>
    </dgm:pt>
    <dgm:pt modelId="{2A94ADB8-D083-401A-B1CB-0BC194D40327}" type="parTrans" cxnId="{88A1E57D-A50B-48A7-BB70-5A5CD8D380C1}">
      <dgm:prSet/>
      <dgm:spPr/>
      <dgm:t>
        <a:bodyPr/>
        <a:lstStyle/>
        <a:p>
          <a:endParaRPr lang="en-GB"/>
        </a:p>
      </dgm:t>
    </dgm:pt>
    <dgm:pt modelId="{3D2367CB-C80B-43B4-9D63-AD2C03275FC6}" type="sibTrans" cxnId="{88A1E57D-A50B-48A7-BB70-5A5CD8D380C1}">
      <dgm:prSet/>
      <dgm:spPr/>
      <dgm:t>
        <a:bodyPr/>
        <a:lstStyle/>
        <a:p>
          <a:endParaRPr lang="en-GB"/>
        </a:p>
      </dgm:t>
    </dgm:pt>
    <dgm:pt modelId="{3F09DD03-C5DD-4F2A-92AF-D5CC4962656A}" type="pres">
      <dgm:prSet presAssocID="{DC444DA2-EFB0-46A6-81FE-C5F646AD3ADE}" presName="matrix" presStyleCnt="0">
        <dgm:presLayoutVars>
          <dgm:chMax val="1"/>
          <dgm:dir/>
          <dgm:resizeHandles val="exact"/>
        </dgm:presLayoutVars>
      </dgm:prSet>
      <dgm:spPr/>
    </dgm:pt>
    <dgm:pt modelId="{FF894244-1AD9-4E21-8549-AC29972B9FFB}" type="pres">
      <dgm:prSet presAssocID="{DC444DA2-EFB0-46A6-81FE-C5F646AD3ADE}" presName="axisShape" presStyleLbl="bgShp" presStyleIdx="0" presStyleCnt="1"/>
      <dgm:spPr/>
    </dgm:pt>
    <dgm:pt modelId="{6C0C1ED9-25B8-482B-9F8D-862A65194FEB}" type="pres">
      <dgm:prSet presAssocID="{DC444DA2-EFB0-46A6-81FE-C5F646AD3ADE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17C4CF5-14BA-4175-9434-1D27D0409120}" type="pres">
      <dgm:prSet presAssocID="{DC444DA2-EFB0-46A6-81FE-C5F646AD3ADE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785EC2B-A77B-4CD0-890F-02A37015EE17}" type="pres">
      <dgm:prSet presAssocID="{DC444DA2-EFB0-46A6-81FE-C5F646AD3ADE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272CB00-F36D-4E3C-91D2-E5A0F52B562E}" type="pres">
      <dgm:prSet presAssocID="{DC444DA2-EFB0-46A6-81FE-C5F646AD3ADE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20ECB1C-A7DA-4AE9-B0D3-E1CC8CBB6287}" type="presOf" srcId="{BFEBAC54-BB16-467D-A802-FEE693164595}" destId="{6785EC2B-A77B-4CD0-890F-02A37015EE17}" srcOrd="0" destOrd="0" presId="urn:microsoft.com/office/officeart/2005/8/layout/matrix2"/>
    <dgm:cxn modelId="{21E57272-89E0-4537-8D07-759A40579DA1}" type="presOf" srcId="{3F6D5970-5A33-43A7-B177-ADA15AA304C6}" destId="{6272CB00-F36D-4E3C-91D2-E5A0F52B562E}" srcOrd="0" destOrd="0" presId="urn:microsoft.com/office/officeart/2005/8/layout/matrix2"/>
    <dgm:cxn modelId="{382A4657-6E81-43C9-A67F-C5C479DAB822}" type="presOf" srcId="{A1EB4122-0D89-4146-8EE7-0C4B93C74EDC}" destId="{6C0C1ED9-25B8-482B-9F8D-862A65194FEB}" srcOrd="0" destOrd="0" presId="urn:microsoft.com/office/officeart/2005/8/layout/matrix2"/>
    <dgm:cxn modelId="{A0EA057B-AC03-444F-9839-01BA5B7B0938}" srcId="{DC444DA2-EFB0-46A6-81FE-C5F646AD3ADE}" destId="{7B05C40C-5BBB-46EA-A602-38637B6A60DA}" srcOrd="1" destOrd="0" parTransId="{4C41115A-6A19-404A-9112-7C058AD8CAA4}" sibTransId="{F840CF3C-54C2-438C-B4BC-6E8DEE99D663}"/>
    <dgm:cxn modelId="{88A1E57D-A50B-48A7-BB70-5A5CD8D380C1}" srcId="{DC444DA2-EFB0-46A6-81FE-C5F646AD3ADE}" destId="{3F6D5970-5A33-43A7-B177-ADA15AA304C6}" srcOrd="3" destOrd="0" parTransId="{2A94ADB8-D083-401A-B1CB-0BC194D40327}" sibTransId="{3D2367CB-C80B-43B4-9D63-AD2C03275FC6}"/>
    <dgm:cxn modelId="{FED0B79A-5534-4770-997E-0A047973502E}" srcId="{DC444DA2-EFB0-46A6-81FE-C5F646AD3ADE}" destId="{A1EB4122-0D89-4146-8EE7-0C4B93C74EDC}" srcOrd="0" destOrd="0" parTransId="{646820E5-C83E-467D-A1D3-D538E349590E}" sibTransId="{93EC180F-DC08-46D7-B477-594354FE0687}"/>
    <dgm:cxn modelId="{B818E0A2-A1E8-4352-8939-E795D038546B}" type="presOf" srcId="{7B05C40C-5BBB-46EA-A602-38637B6A60DA}" destId="{617C4CF5-14BA-4175-9434-1D27D0409120}" srcOrd="0" destOrd="0" presId="urn:microsoft.com/office/officeart/2005/8/layout/matrix2"/>
    <dgm:cxn modelId="{18069DB8-494D-434A-B0E8-5A0DC61B2A77}" srcId="{DC444DA2-EFB0-46A6-81FE-C5F646AD3ADE}" destId="{BFEBAC54-BB16-467D-A802-FEE693164595}" srcOrd="2" destOrd="0" parTransId="{FDD36F5F-2888-444B-ADDF-27E2C22DDD92}" sibTransId="{D39654A8-F3F9-4BFA-BE89-1ABDD93D863E}"/>
    <dgm:cxn modelId="{A8C81FC5-1997-4A70-915F-42341D2D31C7}" type="presOf" srcId="{DC444DA2-EFB0-46A6-81FE-C5F646AD3ADE}" destId="{3F09DD03-C5DD-4F2A-92AF-D5CC4962656A}" srcOrd="0" destOrd="0" presId="urn:microsoft.com/office/officeart/2005/8/layout/matrix2"/>
    <dgm:cxn modelId="{41D0251B-D784-4537-96B1-0A6E04C0A460}" type="presParOf" srcId="{3F09DD03-C5DD-4F2A-92AF-D5CC4962656A}" destId="{FF894244-1AD9-4E21-8549-AC29972B9FFB}" srcOrd="0" destOrd="0" presId="urn:microsoft.com/office/officeart/2005/8/layout/matrix2"/>
    <dgm:cxn modelId="{6346833C-879B-4CD6-92A3-9796A1E92284}" type="presParOf" srcId="{3F09DD03-C5DD-4F2A-92AF-D5CC4962656A}" destId="{6C0C1ED9-25B8-482B-9F8D-862A65194FEB}" srcOrd="1" destOrd="0" presId="urn:microsoft.com/office/officeart/2005/8/layout/matrix2"/>
    <dgm:cxn modelId="{EC3EA9FF-15E5-44AB-984E-AE2FF4BACD8A}" type="presParOf" srcId="{3F09DD03-C5DD-4F2A-92AF-D5CC4962656A}" destId="{617C4CF5-14BA-4175-9434-1D27D0409120}" srcOrd="2" destOrd="0" presId="urn:microsoft.com/office/officeart/2005/8/layout/matrix2"/>
    <dgm:cxn modelId="{A72FB484-9B8D-41F8-9459-DCF0624DA232}" type="presParOf" srcId="{3F09DD03-C5DD-4F2A-92AF-D5CC4962656A}" destId="{6785EC2B-A77B-4CD0-890F-02A37015EE17}" srcOrd="3" destOrd="0" presId="urn:microsoft.com/office/officeart/2005/8/layout/matrix2"/>
    <dgm:cxn modelId="{49BFC489-0A2F-463A-97F1-8A08087C52B3}" type="presParOf" srcId="{3F09DD03-C5DD-4F2A-92AF-D5CC4962656A}" destId="{6272CB00-F36D-4E3C-91D2-E5A0F52B562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DD63CF-7A71-4450-A6E7-4647C7F52E4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B762FD-366A-4887-A322-8FFAD4EA57B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Non-digital channels (e.g. TV), don’t have nice buttons we can click on!</a:t>
          </a:r>
          <a:endParaRPr lang="en-US"/>
        </a:p>
      </dgm:t>
    </dgm:pt>
    <dgm:pt modelId="{EC5A0963-8CCC-4788-830D-8379551EC1A8}" type="parTrans" cxnId="{2849DD36-9F1C-4A94-A874-C11798CC080C}">
      <dgm:prSet/>
      <dgm:spPr/>
      <dgm:t>
        <a:bodyPr/>
        <a:lstStyle/>
        <a:p>
          <a:endParaRPr lang="en-US"/>
        </a:p>
      </dgm:t>
    </dgm:pt>
    <dgm:pt modelId="{50D4E6CD-1906-4BE4-B25C-63687088ED0B}" type="sibTrans" cxnId="{2849DD36-9F1C-4A94-A874-C11798CC080C}">
      <dgm:prSet/>
      <dgm:spPr/>
      <dgm:t>
        <a:bodyPr/>
        <a:lstStyle/>
        <a:p>
          <a:endParaRPr lang="en-US"/>
        </a:p>
      </dgm:t>
    </dgm:pt>
    <dgm:pt modelId="{D44C2947-1DF5-4D1D-99C3-FD0D47A07AB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We need to look at immediate web / call centre response</a:t>
          </a:r>
          <a:endParaRPr lang="en-US"/>
        </a:p>
      </dgm:t>
    </dgm:pt>
    <dgm:pt modelId="{A2461654-D6D2-46E4-8418-5168D6F0B829}" type="parTrans" cxnId="{4240B8FC-5CC3-49E5-B0E6-2693795B6597}">
      <dgm:prSet/>
      <dgm:spPr/>
      <dgm:t>
        <a:bodyPr/>
        <a:lstStyle/>
        <a:p>
          <a:endParaRPr lang="en-US"/>
        </a:p>
      </dgm:t>
    </dgm:pt>
    <dgm:pt modelId="{3E8C112C-A68A-464C-A475-74E34475C23A}" type="sibTrans" cxnId="{4240B8FC-5CC3-49E5-B0E6-2693795B6597}">
      <dgm:prSet/>
      <dgm:spPr/>
      <dgm:t>
        <a:bodyPr/>
        <a:lstStyle/>
        <a:p>
          <a:endParaRPr lang="en-US"/>
        </a:p>
      </dgm:t>
    </dgm:pt>
    <dgm:pt modelId="{63E23558-8EDE-47DB-A2BC-3F7A7986BC3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Like digital models, these can only provide a short-term estimate</a:t>
          </a:r>
          <a:endParaRPr lang="en-US"/>
        </a:p>
      </dgm:t>
    </dgm:pt>
    <dgm:pt modelId="{BE92C2B9-C424-4A5C-BDDC-A414F02D5797}" type="parTrans" cxnId="{AE11031E-9C0A-4B54-AD54-57398A8C258B}">
      <dgm:prSet/>
      <dgm:spPr/>
      <dgm:t>
        <a:bodyPr/>
        <a:lstStyle/>
        <a:p>
          <a:endParaRPr lang="en-US"/>
        </a:p>
      </dgm:t>
    </dgm:pt>
    <dgm:pt modelId="{73A3AD6B-B748-4D72-AD58-FD9346AC9C18}" type="sibTrans" cxnId="{AE11031E-9C0A-4B54-AD54-57398A8C258B}">
      <dgm:prSet/>
      <dgm:spPr/>
      <dgm:t>
        <a:bodyPr/>
        <a:lstStyle/>
        <a:p>
          <a:endParaRPr lang="en-US"/>
        </a:p>
      </dgm:t>
    </dgm:pt>
    <dgm:pt modelId="{9DD5A795-1E38-4210-906D-97D60F176EDE}" type="pres">
      <dgm:prSet presAssocID="{65DD63CF-7A71-4450-A6E7-4647C7F52E45}" presName="root" presStyleCnt="0">
        <dgm:presLayoutVars>
          <dgm:dir/>
          <dgm:resizeHandles val="exact"/>
        </dgm:presLayoutVars>
      </dgm:prSet>
      <dgm:spPr/>
    </dgm:pt>
    <dgm:pt modelId="{55DE8734-C597-4537-A318-D8358C630ACF}" type="pres">
      <dgm:prSet presAssocID="{5FB762FD-366A-4887-A322-8FFAD4EA57B6}" presName="compNode" presStyleCnt="0"/>
      <dgm:spPr/>
    </dgm:pt>
    <dgm:pt modelId="{2B99D9CE-4906-4893-92E9-5EBE83F42CEE}" type="pres">
      <dgm:prSet presAssocID="{5FB762FD-366A-4887-A322-8FFAD4EA57B6}" presName="bgRect" presStyleLbl="bgShp" presStyleIdx="0" presStyleCnt="3"/>
      <dgm:spPr/>
    </dgm:pt>
    <dgm:pt modelId="{A121E3F5-DEEC-4978-88E1-98A26632F279}" type="pres">
      <dgm:prSet presAssocID="{5FB762FD-366A-4887-A322-8FFAD4EA57B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F61B4EFC-DBAE-48F0-B242-631BDBE34CCB}" type="pres">
      <dgm:prSet presAssocID="{5FB762FD-366A-4887-A322-8FFAD4EA57B6}" presName="spaceRect" presStyleCnt="0"/>
      <dgm:spPr/>
    </dgm:pt>
    <dgm:pt modelId="{9224A4B8-678F-49EC-847A-90DD6AFDDA40}" type="pres">
      <dgm:prSet presAssocID="{5FB762FD-366A-4887-A322-8FFAD4EA57B6}" presName="parTx" presStyleLbl="revTx" presStyleIdx="0" presStyleCnt="3">
        <dgm:presLayoutVars>
          <dgm:chMax val="0"/>
          <dgm:chPref val="0"/>
        </dgm:presLayoutVars>
      </dgm:prSet>
      <dgm:spPr/>
    </dgm:pt>
    <dgm:pt modelId="{0BBCEFF8-2054-49CF-B84F-095C1773FA81}" type="pres">
      <dgm:prSet presAssocID="{50D4E6CD-1906-4BE4-B25C-63687088ED0B}" presName="sibTrans" presStyleCnt="0"/>
      <dgm:spPr/>
    </dgm:pt>
    <dgm:pt modelId="{8C9ACFEB-F96E-41DB-B940-545AC1374071}" type="pres">
      <dgm:prSet presAssocID="{D44C2947-1DF5-4D1D-99C3-FD0D47A07ABF}" presName="compNode" presStyleCnt="0"/>
      <dgm:spPr/>
    </dgm:pt>
    <dgm:pt modelId="{9D7FADAE-30CF-4A4B-8BF8-656270E09C8E}" type="pres">
      <dgm:prSet presAssocID="{D44C2947-1DF5-4D1D-99C3-FD0D47A07ABF}" presName="bgRect" presStyleLbl="bgShp" presStyleIdx="1" presStyleCnt="3"/>
      <dgm:spPr/>
    </dgm:pt>
    <dgm:pt modelId="{68AC4B40-9939-446C-AD18-A2F032147061}" type="pres">
      <dgm:prSet presAssocID="{D44C2947-1DF5-4D1D-99C3-FD0D47A07A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3979613C-7FCD-45D1-99FA-4C4661284C4B}" type="pres">
      <dgm:prSet presAssocID="{D44C2947-1DF5-4D1D-99C3-FD0D47A07ABF}" presName="spaceRect" presStyleCnt="0"/>
      <dgm:spPr/>
    </dgm:pt>
    <dgm:pt modelId="{9488CFBA-151F-476C-BB44-37436AA29C6A}" type="pres">
      <dgm:prSet presAssocID="{D44C2947-1DF5-4D1D-99C3-FD0D47A07ABF}" presName="parTx" presStyleLbl="revTx" presStyleIdx="1" presStyleCnt="3">
        <dgm:presLayoutVars>
          <dgm:chMax val="0"/>
          <dgm:chPref val="0"/>
        </dgm:presLayoutVars>
      </dgm:prSet>
      <dgm:spPr/>
    </dgm:pt>
    <dgm:pt modelId="{68971962-92D2-4C45-AA79-BF92B9261EB1}" type="pres">
      <dgm:prSet presAssocID="{3E8C112C-A68A-464C-A475-74E34475C23A}" presName="sibTrans" presStyleCnt="0"/>
      <dgm:spPr/>
    </dgm:pt>
    <dgm:pt modelId="{36CE66E4-232B-4E44-AEA0-B47A0CE6B80D}" type="pres">
      <dgm:prSet presAssocID="{63E23558-8EDE-47DB-A2BC-3F7A7986BC39}" presName="compNode" presStyleCnt="0"/>
      <dgm:spPr/>
    </dgm:pt>
    <dgm:pt modelId="{C9F3A57A-35E0-44DD-BEEA-30DC21735DBC}" type="pres">
      <dgm:prSet presAssocID="{63E23558-8EDE-47DB-A2BC-3F7A7986BC39}" presName="bgRect" presStyleLbl="bgShp" presStyleIdx="2" presStyleCnt="3"/>
      <dgm:spPr/>
    </dgm:pt>
    <dgm:pt modelId="{29DC7032-8AEF-4322-84CA-37EFDF1410DA}" type="pres">
      <dgm:prSet presAssocID="{63E23558-8EDE-47DB-A2BC-3F7A7986BC3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2AFBED58-A2B2-412D-8A76-7399ACDF9567}" type="pres">
      <dgm:prSet presAssocID="{63E23558-8EDE-47DB-A2BC-3F7A7986BC39}" presName="spaceRect" presStyleCnt="0"/>
      <dgm:spPr/>
    </dgm:pt>
    <dgm:pt modelId="{85026F06-2583-4342-B10B-741D0AE80F2D}" type="pres">
      <dgm:prSet presAssocID="{63E23558-8EDE-47DB-A2BC-3F7A7986BC3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8C1C410-2E7D-469F-8F57-2989D7FA3623}" type="presOf" srcId="{63E23558-8EDE-47DB-A2BC-3F7A7986BC39}" destId="{85026F06-2583-4342-B10B-741D0AE80F2D}" srcOrd="0" destOrd="0" presId="urn:microsoft.com/office/officeart/2018/2/layout/IconVerticalSolidList"/>
    <dgm:cxn modelId="{AE11031E-9C0A-4B54-AD54-57398A8C258B}" srcId="{65DD63CF-7A71-4450-A6E7-4647C7F52E45}" destId="{63E23558-8EDE-47DB-A2BC-3F7A7986BC39}" srcOrd="2" destOrd="0" parTransId="{BE92C2B9-C424-4A5C-BDDC-A414F02D5797}" sibTransId="{73A3AD6B-B748-4D72-AD58-FD9346AC9C18}"/>
    <dgm:cxn modelId="{2849DD36-9F1C-4A94-A874-C11798CC080C}" srcId="{65DD63CF-7A71-4450-A6E7-4647C7F52E45}" destId="{5FB762FD-366A-4887-A322-8FFAD4EA57B6}" srcOrd="0" destOrd="0" parTransId="{EC5A0963-8CCC-4788-830D-8379551EC1A8}" sibTransId="{50D4E6CD-1906-4BE4-B25C-63687088ED0B}"/>
    <dgm:cxn modelId="{D1892A5E-19AA-4DD5-AAB8-DC6A358A3F14}" type="presOf" srcId="{D44C2947-1DF5-4D1D-99C3-FD0D47A07ABF}" destId="{9488CFBA-151F-476C-BB44-37436AA29C6A}" srcOrd="0" destOrd="0" presId="urn:microsoft.com/office/officeart/2018/2/layout/IconVerticalSolidList"/>
    <dgm:cxn modelId="{B0053E6D-77A7-437A-AB0E-8003A16B0B90}" type="presOf" srcId="{65DD63CF-7A71-4450-A6E7-4647C7F52E45}" destId="{9DD5A795-1E38-4210-906D-97D60F176EDE}" srcOrd="0" destOrd="0" presId="urn:microsoft.com/office/officeart/2018/2/layout/IconVerticalSolidList"/>
    <dgm:cxn modelId="{D36651D7-8F5B-4136-8965-631E2B665E94}" type="presOf" srcId="{5FB762FD-366A-4887-A322-8FFAD4EA57B6}" destId="{9224A4B8-678F-49EC-847A-90DD6AFDDA40}" srcOrd="0" destOrd="0" presId="urn:microsoft.com/office/officeart/2018/2/layout/IconVerticalSolidList"/>
    <dgm:cxn modelId="{4240B8FC-5CC3-49E5-B0E6-2693795B6597}" srcId="{65DD63CF-7A71-4450-A6E7-4647C7F52E45}" destId="{D44C2947-1DF5-4D1D-99C3-FD0D47A07ABF}" srcOrd="1" destOrd="0" parTransId="{A2461654-D6D2-46E4-8418-5168D6F0B829}" sibTransId="{3E8C112C-A68A-464C-A475-74E34475C23A}"/>
    <dgm:cxn modelId="{6EDE3F8A-13F3-49DB-BF22-27D892482778}" type="presParOf" srcId="{9DD5A795-1E38-4210-906D-97D60F176EDE}" destId="{55DE8734-C597-4537-A318-D8358C630ACF}" srcOrd="0" destOrd="0" presId="urn:microsoft.com/office/officeart/2018/2/layout/IconVerticalSolidList"/>
    <dgm:cxn modelId="{B8F95619-37A9-4D07-998E-CED89C8058DA}" type="presParOf" srcId="{55DE8734-C597-4537-A318-D8358C630ACF}" destId="{2B99D9CE-4906-4893-92E9-5EBE83F42CEE}" srcOrd="0" destOrd="0" presId="urn:microsoft.com/office/officeart/2018/2/layout/IconVerticalSolidList"/>
    <dgm:cxn modelId="{8248F82F-C650-486D-BB85-70D7DBF3C7F1}" type="presParOf" srcId="{55DE8734-C597-4537-A318-D8358C630ACF}" destId="{A121E3F5-DEEC-4978-88E1-98A26632F279}" srcOrd="1" destOrd="0" presId="urn:microsoft.com/office/officeart/2018/2/layout/IconVerticalSolidList"/>
    <dgm:cxn modelId="{25ADDDE2-F149-421D-AFAD-338F25EEC7C6}" type="presParOf" srcId="{55DE8734-C597-4537-A318-D8358C630ACF}" destId="{F61B4EFC-DBAE-48F0-B242-631BDBE34CCB}" srcOrd="2" destOrd="0" presId="urn:microsoft.com/office/officeart/2018/2/layout/IconVerticalSolidList"/>
    <dgm:cxn modelId="{556870CF-11FE-4F0B-8642-5222A7E41C6A}" type="presParOf" srcId="{55DE8734-C597-4537-A318-D8358C630ACF}" destId="{9224A4B8-678F-49EC-847A-90DD6AFDDA40}" srcOrd="3" destOrd="0" presId="urn:microsoft.com/office/officeart/2018/2/layout/IconVerticalSolidList"/>
    <dgm:cxn modelId="{882232A7-45BF-4ADF-93D6-2668BE58F7CD}" type="presParOf" srcId="{9DD5A795-1E38-4210-906D-97D60F176EDE}" destId="{0BBCEFF8-2054-49CF-B84F-095C1773FA81}" srcOrd="1" destOrd="0" presId="urn:microsoft.com/office/officeart/2018/2/layout/IconVerticalSolidList"/>
    <dgm:cxn modelId="{A98805D6-E1CC-4633-9AC8-B01BF186FA3B}" type="presParOf" srcId="{9DD5A795-1E38-4210-906D-97D60F176EDE}" destId="{8C9ACFEB-F96E-41DB-B940-545AC1374071}" srcOrd="2" destOrd="0" presId="urn:microsoft.com/office/officeart/2018/2/layout/IconVerticalSolidList"/>
    <dgm:cxn modelId="{0B59BE84-0F56-430B-B17D-64AAA4CCE05D}" type="presParOf" srcId="{8C9ACFEB-F96E-41DB-B940-545AC1374071}" destId="{9D7FADAE-30CF-4A4B-8BF8-656270E09C8E}" srcOrd="0" destOrd="0" presId="urn:microsoft.com/office/officeart/2018/2/layout/IconVerticalSolidList"/>
    <dgm:cxn modelId="{3201AB87-D9F1-43CA-B009-F359DBB57BA8}" type="presParOf" srcId="{8C9ACFEB-F96E-41DB-B940-545AC1374071}" destId="{68AC4B40-9939-446C-AD18-A2F032147061}" srcOrd="1" destOrd="0" presId="urn:microsoft.com/office/officeart/2018/2/layout/IconVerticalSolidList"/>
    <dgm:cxn modelId="{0930D310-3E4D-41BA-BC8F-E2CD14869E86}" type="presParOf" srcId="{8C9ACFEB-F96E-41DB-B940-545AC1374071}" destId="{3979613C-7FCD-45D1-99FA-4C4661284C4B}" srcOrd="2" destOrd="0" presId="urn:microsoft.com/office/officeart/2018/2/layout/IconVerticalSolidList"/>
    <dgm:cxn modelId="{0AD068A4-7D49-4D6C-9597-20D55C7E619A}" type="presParOf" srcId="{8C9ACFEB-F96E-41DB-B940-545AC1374071}" destId="{9488CFBA-151F-476C-BB44-37436AA29C6A}" srcOrd="3" destOrd="0" presId="urn:microsoft.com/office/officeart/2018/2/layout/IconVerticalSolidList"/>
    <dgm:cxn modelId="{14CFD797-8F76-4648-B1F1-B6EDF4D51E28}" type="presParOf" srcId="{9DD5A795-1E38-4210-906D-97D60F176EDE}" destId="{68971962-92D2-4C45-AA79-BF92B9261EB1}" srcOrd="3" destOrd="0" presId="urn:microsoft.com/office/officeart/2018/2/layout/IconVerticalSolidList"/>
    <dgm:cxn modelId="{FC701E32-7AB3-4C23-B4BC-B689B7788E6D}" type="presParOf" srcId="{9DD5A795-1E38-4210-906D-97D60F176EDE}" destId="{36CE66E4-232B-4E44-AEA0-B47A0CE6B80D}" srcOrd="4" destOrd="0" presId="urn:microsoft.com/office/officeart/2018/2/layout/IconVerticalSolidList"/>
    <dgm:cxn modelId="{E3A27A71-DB90-4E78-B84F-0D7D4B9E9B3D}" type="presParOf" srcId="{36CE66E4-232B-4E44-AEA0-B47A0CE6B80D}" destId="{C9F3A57A-35E0-44DD-BEEA-30DC21735DBC}" srcOrd="0" destOrd="0" presId="urn:microsoft.com/office/officeart/2018/2/layout/IconVerticalSolidList"/>
    <dgm:cxn modelId="{74BBC966-2EB4-4B93-A037-3C6AA38ED26C}" type="presParOf" srcId="{36CE66E4-232B-4E44-AEA0-B47A0CE6B80D}" destId="{29DC7032-8AEF-4322-84CA-37EFDF1410DA}" srcOrd="1" destOrd="0" presId="urn:microsoft.com/office/officeart/2018/2/layout/IconVerticalSolidList"/>
    <dgm:cxn modelId="{D394443C-854F-4AAB-B3E5-93C518486B21}" type="presParOf" srcId="{36CE66E4-232B-4E44-AEA0-B47A0CE6B80D}" destId="{2AFBED58-A2B2-412D-8A76-7399ACDF9567}" srcOrd="2" destOrd="0" presId="urn:microsoft.com/office/officeart/2018/2/layout/IconVerticalSolidList"/>
    <dgm:cxn modelId="{541EA317-9A68-40D7-86F2-2460790702EE}" type="presParOf" srcId="{36CE66E4-232B-4E44-AEA0-B47A0CE6B80D}" destId="{85026F06-2583-4342-B10B-741D0AE80F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E1222D-1038-48F3-8D58-D2DFCF51C4D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687A79-6B9D-4D97-83BA-AA226752DEE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Xero are an accounting &amp; business software </a:t>
          </a:r>
          <a:br>
            <a:rPr lang="en-GB"/>
          </a:br>
          <a:endParaRPr lang="en-US"/>
        </a:p>
      </dgm:t>
    </dgm:pt>
    <dgm:pt modelId="{097354F6-64B1-43E6-A82C-405770B0478F}" type="parTrans" cxnId="{23A0644D-C3B2-4FB6-961B-83B2CCE6E09B}">
      <dgm:prSet/>
      <dgm:spPr/>
      <dgm:t>
        <a:bodyPr/>
        <a:lstStyle/>
        <a:p>
          <a:endParaRPr lang="en-US"/>
        </a:p>
      </dgm:t>
    </dgm:pt>
    <dgm:pt modelId="{A8A95828-1E98-4E12-B065-15F17A75527D}" type="sibTrans" cxnId="{23A0644D-C3B2-4FB6-961B-83B2CCE6E09B}">
      <dgm:prSet/>
      <dgm:spPr/>
      <dgm:t>
        <a:bodyPr/>
        <a:lstStyle/>
        <a:p>
          <a:endParaRPr lang="en-US"/>
        </a:p>
      </dgm:t>
    </dgm:pt>
    <dgm:pt modelId="{BB815D70-4A7F-4C14-89A2-9471C4A6DA8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Their sales can come from partner accountants and bookkeepers, as well as direct from business owners</a:t>
          </a:r>
          <a:endParaRPr lang="en-US"/>
        </a:p>
      </dgm:t>
    </dgm:pt>
    <dgm:pt modelId="{A4765379-FFC8-4ADC-9E76-124A93EDCB5C}" type="parTrans" cxnId="{AB564272-597B-4BC3-8982-1E2DBECD6EBB}">
      <dgm:prSet/>
      <dgm:spPr/>
      <dgm:t>
        <a:bodyPr/>
        <a:lstStyle/>
        <a:p>
          <a:endParaRPr lang="en-US"/>
        </a:p>
      </dgm:t>
    </dgm:pt>
    <dgm:pt modelId="{85D74BE0-E8FB-4B71-A511-8F676956ABFE}" type="sibTrans" cxnId="{AB564272-597B-4BC3-8982-1E2DBECD6EBB}">
      <dgm:prSet/>
      <dgm:spPr/>
      <dgm:t>
        <a:bodyPr/>
        <a:lstStyle/>
        <a:p>
          <a:endParaRPr lang="en-US"/>
        </a:p>
      </dgm:t>
    </dgm:pt>
    <dgm:pt modelId="{F7461576-C8F1-43AD-B74D-2B15E10D523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There is rarely a straightforward attribution journey, how many people will see an advert and immediately change their accounting?</a:t>
          </a:r>
          <a:endParaRPr lang="en-US"/>
        </a:p>
      </dgm:t>
    </dgm:pt>
    <dgm:pt modelId="{2B4ED208-CAFC-4CB6-A8CC-1F8937E0F6B5}" type="parTrans" cxnId="{532C574E-6278-4899-8FF3-4A9A84AEA6BC}">
      <dgm:prSet/>
      <dgm:spPr/>
      <dgm:t>
        <a:bodyPr/>
        <a:lstStyle/>
        <a:p>
          <a:endParaRPr lang="en-US"/>
        </a:p>
      </dgm:t>
    </dgm:pt>
    <dgm:pt modelId="{A2298E94-4241-45D7-8815-AACEB32F2EAA}" type="sibTrans" cxnId="{532C574E-6278-4899-8FF3-4A9A84AEA6BC}">
      <dgm:prSet/>
      <dgm:spPr/>
      <dgm:t>
        <a:bodyPr/>
        <a:lstStyle/>
        <a:p>
          <a:endParaRPr lang="en-US"/>
        </a:p>
      </dgm:t>
    </dgm:pt>
    <dgm:pt modelId="{76E4099D-E1F8-48E3-B496-BECD0D7E8EF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We needed to unpick the contribution of advertising</a:t>
          </a:r>
          <a:endParaRPr lang="en-US"/>
        </a:p>
      </dgm:t>
    </dgm:pt>
    <dgm:pt modelId="{511B4025-7E97-482B-B4A7-22852FC35F04}" type="parTrans" cxnId="{EE434872-3D62-44DB-81C0-9DA6AF3B3356}">
      <dgm:prSet/>
      <dgm:spPr/>
      <dgm:t>
        <a:bodyPr/>
        <a:lstStyle/>
        <a:p>
          <a:endParaRPr lang="en-US"/>
        </a:p>
      </dgm:t>
    </dgm:pt>
    <dgm:pt modelId="{8040D6F4-65B1-4E33-B2DA-1D010E85EF9A}" type="sibTrans" cxnId="{EE434872-3D62-44DB-81C0-9DA6AF3B3356}">
      <dgm:prSet/>
      <dgm:spPr/>
      <dgm:t>
        <a:bodyPr/>
        <a:lstStyle/>
        <a:p>
          <a:endParaRPr lang="en-US"/>
        </a:p>
      </dgm:t>
    </dgm:pt>
    <dgm:pt modelId="{C81AE360-9F61-421D-849F-FE4B7BADE2D3}" type="pres">
      <dgm:prSet presAssocID="{9CE1222D-1038-48F3-8D58-D2DFCF51C4D7}" presName="root" presStyleCnt="0">
        <dgm:presLayoutVars>
          <dgm:dir/>
          <dgm:resizeHandles val="exact"/>
        </dgm:presLayoutVars>
      </dgm:prSet>
      <dgm:spPr/>
    </dgm:pt>
    <dgm:pt modelId="{3CE06EBB-8527-461E-995F-62F229337F89}" type="pres">
      <dgm:prSet presAssocID="{AE687A79-6B9D-4D97-83BA-AA226752DEEA}" presName="compNode" presStyleCnt="0"/>
      <dgm:spPr/>
    </dgm:pt>
    <dgm:pt modelId="{07B0AFD3-F12D-43F5-B0AD-1B9FDA9B5E79}" type="pres">
      <dgm:prSet presAssocID="{AE687A79-6B9D-4D97-83BA-AA226752DEEA}" presName="bgRect" presStyleLbl="bgShp" presStyleIdx="0" presStyleCnt="4"/>
      <dgm:spPr/>
    </dgm:pt>
    <dgm:pt modelId="{3CF66F80-8215-43E4-A007-136A9EBA0016}" type="pres">
      <dgm:prSet presAssocID="{AE687A79-6B9D-4D97-83BA-AA226752DEE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0D85567C-8968-4A97-9E21-FB6373C867C3}" type="pres">
      <dgm:prSet presAssocID="{AE687A79-6B9D-4D97-83BA-AA226752DEEA}" presName="spaceRect" presStyleCnt="0"/>
      <dgm:spPr/>
    </dgm:pt>
    <dgm:pt modelId="{F801BDBF-05DE-42CB-8547-5D72F7BB5767}" type="pres">
      <dgm:prSet presAssocID="{AE687A79-6B9D-4D97-83BA-AA226752DEEA}" presName="parTx" presStyleLbl="revTx" presStyleIdx="0" presStyleCnt="4">
        <dgm:presLayoutVars>
          <dgm:chMax val="0"/>
          <dgm:chPref val="0"/>
        </dgm:presLayoutVars>
      </dgm:prSet>
      <dgm:spPr/>
    </dgm:pt>
    <dgm:pt modelId="{E9DB8295-4191-4A60-98C9-6EF64282C1EF}" type="pres">
      <dgm:prSet presAssocID="{A8A95828-1E98-4E12-B065-15F17A75527D}" presName="sibTrans" presStyleCnt="0"/>
      <dgm:spPr/>
    </dgm:pt>
    <dgm:pt modelId="{61AA1062-30D6-4D16-84B8-57F59ADE9B6F}" type="pres">
      <dgm:prSet presAssocID="{BB815D70-4A7F-4C14-89A2-9471C4A6DA80}" presName="compNode" presStyleCnt="0"/>
      <dgm:spPr/>
    </dgm:pt>
    <dgm:pt modelId="{40BC0EB9-7F33-4701-8310-33AFC567FD31}" type="pres">
      <dgm:prSet presAssocID="{BB815D70-4A7F-4C14-89A2-9471C4A6DA80}" presName="bgRect" presStyleLbl="bgShp" presStyleIdx="1" presStyleCnt="4"/>
      <dgm:spPr/>
    </dgm:pt>
    <dgm:pt modelId="{F59ED515-6938-4625-A752-EB72E44D6486}" type="pres">
      <dgm:prSet presAssocID="{BB815D70-4A7F-4C14-89A2-9471C4A6DA8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534D4915-7C39-4EC2-AFF4-8EB746CC70DC}" type="pres">
      <dgm:prSet presAssocID="{BB815D70-4A7F-4C14-89A2-9471C4A6DA80}" presName="spaceRect" presStyleCnt="0"/>
      <dgm:spPr/>
    </dgm:pt>
    <dgm:pt modelId="{E767F829-8304-44CE-B087-6CE06C0AD32F}" type="pres">
      <dgm:prSet presAssocID="{BB815D70-4A7F-4C14-89A2-9471C4A6DA80}" presName="parTx" presStyleLbl="revTx" presStyleIdx="1" presStyleCnt="4">
        <dgm:presLayoutVars>
          <dgm:chMax val="0"/>
          <dgm:chPref val="0"/>
        </dgm:presLayoutVars>
      </dgm:prSet>
      <dgm:spPr/>
    </dgm:pt>
    <dgm:pt modelId="{4C2F118D-F9B0-472F-A49C-427C01035CAF}" type="pres">
      <dgm:prSet presAssocID="{85D74BE0-E8FB-4B71-A511-8F676956ABFE}" presName="sibTrans" presStyleCnt="0"/>
      <dgm:spPr/>
    </dgm:pt>
    <dgm:pt modelId="{58AD36E4-D5A9-45D2-8BD2-200B74401496}" type="pres">
      <dgm:prSet presAssocID="{F7461576-C8F1-43AD-B74D-2B15E10D523D}" presName="compNode" presStyleCnt="0"/>
      <dgm:spPr/>
    </dgm:pt>
    <dgm:pt modelId="{C077E8E3-F003-44D6-AC40-FC9BAB0A57D5}" type="pres">
      <dgm:prSet presAssocID="{F7461576-C8F1-43AD-B74D-2B15E10D523D}" presName="bgRect" presStyleLbl="bgShp" presStyleIdx="2" presStyleCnt="4"/>
      <dgm:spPr/>
    </dgm:pt>
    <dgm:pt modelId="{67BA6D30-3EAA-4923-84C6-7C7261811253}" type="pres">
      <dgm:prSet presAssocID="{F7461576-C8F1-43AD-B74D-2B15E10D523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00C798CF-2EC6-4227-A845-060ACA081473}" type="pres">
      <dgm:prSet presAssocID="{F7461576-C8F1-43AD-B74D-2B15E10D523D}" presName="spaceRect" presStyleCnt="0"/>
      <dgm:spPr/>
    </dgm:pt>
    <dgm:pt modelId="{E2B15F4F-58EE-4B5A-B6C2-566AD8A89428}" type="pres">
      <dgm:prSet presAssocID="{F7461576-C8F1-43AD-B74D-2B15E10D523D}" presName="parTx" presStyleLbl="revTx" presStyleIdx="2" presStyleCnt="4">
        <dgm:presLayoutVars>
          <dgm:chMax val="0"/>
          <dgm:chPref val="0"/>
        </dgm:presLayoutVars>
      </dgm:prSet>
      <dgm:spPr/>
    </dgm:pt>
    <dgm:pt modelId="{A226AD2E-1373-4BBD-A39E-96A009D26CAC}" type="pres">
      <dgm:prSet presAssocID="{A2298E94-4241-45D7-8815-AACEB32F2EAA}" presName="sibTrans" presStyleCnt="0"/>
      <dgm:spPr/>
    </dgm:pt>
    <dgm:pt modelId="{3A30AE43-FC1B-47AE-99FA-FC377F98657B}" type="pres">
      <dgm:prSet presAssocID="{76E4099D-E1F8-48E3-B496-BECD0D7E8EF2}" presName="compNode" presStyleCnt="0"/>
      <dgm:spPr/>
    </dgm:pt>
    <dgm:pt modelId="{9B5385C2-6AEB-4FF9-9A8F-B374CCBD0AC1}" type="pres">
      <dgm:prSet presAssocID="{76E4099D-E1F8-48E3-B496-BECD0D7E8EF2}" presName="bgRect" presStyleLbl="bgShp" presStyleIdx="3" presStyleCnt="4"/>
      <dgm:spPr/>
    </dgm:pt>
    <dgm:pt modelId="{CE8C8DB9-7516-4E3B-AAC7-D8EDF1B7328B}" type="pres">
      <dgm:prSet presAssocID="{76E4099D-E1F8-48E3-B496-BECD0D7E8EF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0CAC8A8-4CD3-48B2-A797-1F3049678541}" type="pres">
      <dgm:prSet presAssocID="{76E4099D-E1F8-48E3-B496-BECD0D7E8EF2}" presName="spaceRect" presStyleCnt="0"/>
      <dgm:spPr/>
    </dgm:pt>
    <dgm:pt modelId="{93891F4B-E5AD-4439-8913-49ABDA185F1C}" type="pres">
      <dgm:prSet presAssocID="{76E4099D-E1F8-48E3-B496-BECD0D7E8EF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1A52E04-496D-42C8-B486-E7635FFA82D9}" type="presOf" srcId="{F7461576-C8F1-43AD-B74D-2B15E10D523D}" destId="{E2B15F4F-58EE-4B5A-B6C2-566AD8A89428}" srcOrd="0" destOrd="0" presId="urn:microsoft.com/office/officeart/2018/2/layout/IconVerticalSolidList"/>
    <dgm:cxn modelId="{11305206-D67E-4CAE-A43A-3643A423E34D}" type="presOf" srcId="{76E4099D-E1F8-48E3-B496-BECD0D7E8EF2}" destId="{93891F4B-E5AD-4439-8913-49ABDA185F1C}" srcOrd="0" destOrd="0" presId="urn:microsoft.com/office/officeart/2018/2/layout/IconVerticalSolidList"/>
    <dgm:cxn modelId="{23A0644D-C3B2-4FB6-961B-83B2CCE6E09B}" srcId="{9CE1222D-1038-48F3-8D58-D2DFCF51C4D7}" destId="{AE687A79-6B9D-4D97-83BA-AA226752DEEA}" srcOrd="0" destOrd="0" parTransId="{097354F6-64B1-43E6-A82C-405770B0478F}" sibTransId="{A8A95828-1E98-4E12-B065-15F17A75527D}"/>
    <dgm:cxn modelId="{532C574E-6278-4899-8FF3-4A9A84AEA6BC}" srcId="{9CE1222D-1038-48F3-8D58-D2DFCF51C4D7}" destId="{F7461576-C8F1-43AD-B74D-2B15E10D523D}" srcOrd="2" destOrd="0" parTransId="{2B4ED208-CAFC-4CB6-A8CC-1F8937E0F6B5}" sibTransId="{A2298E94-4241-45D7-8815-AACEB32F2EAA}"/>
    <dgm:cxn modelId="{AB564272-597B-4BC3-8982-1E2DBECD6EBB}" srcId="{9CE1222D-1038-48F3-8D58-D2DFCF51C4D7}" destId="{BB815D70-4A7F-4C14-89A2-9471C4A6DA80}" srcOrd="1" destOrd="0" parTransId="{A4765379-FFC8-4ADC-9E76-124A93EDCB5C}" sibTransId="{85D74BE0-E8FB-4B71-A511-8F676956ABFE}"/>
    <dgm:cxn modelId="{EE434872-3D62-44DB-81C0-9DA6AF3B3356}" srcId="{9CE1222D-1038-48F3-8D58-D2DFCF51C4D7}" destId="{76E4099D-E1F8-48E3-B496-BECD0D7E8EF2}" srcOrd="3" destOrd="0" parTransId="{511B4025-7E97-482B-B4A7-22852FC35F04}" sibTransId="{8040D6F4-65B1-4E33-B2DA-1D010E85EF9A}"/>
    <dgm:cxn modelId="{315AABBB-57F3-4710-9F4B-02D42F56D7E0}" type="presOf" srcId="{AE687A79-6B9D-4D97-83BA-AA226752DEEA}" destId="{F801BDBF-05DE-42CB-8547-5D72F7BB5767}" srcOrd="0" destOrd="0" presId="urn:microsoft.com/office/officeart/2018/2/layout/IconVerticalSolidList"/>
    <dgm:cxn modelId="{40AA23C6-345C-42B4-B4B7-F4267C568D3D}" type="presOf" srcId="{9CE1222D-1038-48F3-8D58-D2DFCF51C4D7}" destId="{C81AE360-9F61-421D-849F-FE4B7BADE2D3}" srcOrd="0" destOrd="0" presId="urn:microsoft.com/office/officeart/2018/2/layout/IconVerticalSolidList"/>
    <dgm:cxn modelId="{A18E6DE8-9371-43EB-B0E0-4F520541DD68}" type="presOf" srcId="{BB815D70-4A7F-4C14-89A2-9471C4A6DA80}" destId="{E767F829-8304-44CE-B087-6CE06C0AD32F}" srcOrd="0" destOrd="0" presId="urn:microsoft.com/office/officeart/2018/2/layout/IconVerticalSolidList"/>
    <dgm:cxn modelId="{A31637D6-461A-4387-97D2-913E29A8CD86}" type="presParOf" srcId="{C81AE360-9F61-421D-849F-FE4B7BADE2D3}" destId="{3CE06EBB-8527-461E-995F-62F229337F89}" srcOrd="0" destOrd="0" presId="urn:microsoft.com/office/officeart/2018/2/layout/IconVerticalSolidList"/>
    <dgm:cxn modelId="{3537C61F-6E36-40B6-82A4-FA0DCEEE2013}" type="presParOf" srcId="{3CE06EBB-8527-461E-995F-62F229337F89}" destId="{07B0AFD3-F12D-43F5-B0AD-1B9FDA9B5E79}" srcOrd="0" destOrd="0" presId="urn:microsoft.com/office/officeart/2018/2/layout/IconVerticalSolidList"/>
    <dgm:cxn modelId="{266EE0AA-6081-4630-9315-F03DD6859EF2}" type="presParOf" srcId="{3CE06EBB-8527-461E-995F-62F229337F89}" destId="{3CF66F80-8215-43E4-A007-136A9EBA0016}" srcOrd="1" destOrd="0" presId="urn:microsoft.com/office/officeart/2018/2/layout/IconVerticalSolidList"/>
    <dgm:cxn modelId="{C47DA4F0-1E5F-4A39-ACD6-8080C1C9BCC8}" type="presParOf" srcId="{3CE06EBB-8527-461E-995F-62F229337F89}" destId="{0D85567C-8968-4A97-9E21-FB6373C867C3}" srcOrd="2" destOrd="0" presId="urn:microsoft.com/office/officeart/2018/2/layout/IconVerticalSolidList"/>
    <dgm:cxn modelId="{B1695049-4E49-4F34-B746-CEE6502C7EAE}" type="presParOf" srcId="{3CE06EBB-8527-461E-995F-62F229337F89}" destId="{F801BDBF-05DE-42CB-8547-5D72F7BB5767}" srcOrd="3" destOrd="0" presId="urn:microsoft.com/office/officeart/2018/2/layout/IconVerticalSolidList"/>
    <dgm:cxn modelId="{AE9B08F5-52DC-4E42-B496-7D1C1448FFBC}" type="presParOf" srcId="{C81AE360-9F61-421D-849F-FE4B7BADE2D3}" destId="{E9DB8295-4191-4A60-98C9-6EF64282C1EF}" srcOrd="1" destOrd="0" presId="urn:microsoft.com/office/officeart/2018/2/layout/IconVerticalSolidList"/>
    <dgm:cxn modelId="{8FDECE2E-EB5A-437E-8040-79EA586AAA71}" type="presParOf" srcId="{C81AE360-9F61-421D-849F-FE4B7BADE2D3}" destId="{61AA1062-30D6-4D16-84B8-57F59ADE9B6F}" srcOrd="2" destOrd="0" presId="urn:microsoft.com/office/officeart/2018/2/layout/IconVerticalSolidList"/>
    <dgm:cxn modelId="{CAF03613-8BB0-4EA5-81E4-33F6C29064EE}" type="presParOf" srcId="{61AA1062-30D6-4D16-84B8-57F59ADE9B6F}" destId="{40BC0EB9-7F33-4701-8310-33AFC567FD31}" srcOrd="0" destOrd="0" presId="urn:microsoft.com/office/officeart/2018/2/layout/IconVerticalSolidList"/>
    <dgm:cxn modelId="{657D07A8-E867-4C43-8954-A6C82DDC9369}" type="presParOf" srcId="{61AA1062-30D6-4D16-84B8-57F59ADE9B6F}" destId="{F59ED515-6938-4625-A752-EB72E44D6486}" srcOrd="1" destOrd="0" presId="urn:microsoft.com/office/officeart/2018/2/layout/IconVerticalSolidList"/>
    <dgm:cxn modelId="{CDA50D0E-1985-477B-995D-C95B7E44940E}" type="presParOf" srcId="{61AA1062-30D6-4D16-84B8-57F59ADE9B6F}" destId="{534D4915-7C39-4EC2-AFF4-8EB746CC70DC}" srcOrd="2" destOrd="0" presId="urn:microsoft.com/office/officeart/2018/2/layout/IconVerticalSolidList"/>
    <dgm:cxn modelId="{0C0EBC26-45A2-4DF9-A2C8-E2CAA9C709EB}" type="presParOf" srcId="{61AA1062-30D6-4D16-84B8-57F59ADE9B6F}" destId="{E767F829-8304-44CE-B087-6CE06C0AD32F}" srcOrd="3" destOrd="0" presId="urn:microsoft.com/office/officeart/2018/2/layout/IconVerticalSolidList"/>
    <dgm:cxn modelId="{4D9F1C48-358E-4CFB-B0B5-1E22EBE0AFCB}" type="presParOf" srcId="{C81AE360-9F61-421D-849F-FE4B7BADE2D3}" destId="{4C2F118D-F9B0-472F-A49C-427C01035CAF}" srcOrd="3" destOrd="0" presId="urn:microsoft.com/office/officeart/2018/2/layout/IconVerticalSolidList"/>
    <dgm:cxn modelId="{3EF06B97-299D-463D-AFBF-F50BF635F9B4}" type="presParOf" srcId="{C81AE360-9F61-421D-849F-FE4B7BADE2D3}" destId="{58AD36E4-D5A9-45D2-8BD2-200B74401496}" srcOrd="4" destOrd="0" presId="urn:microsoft.com/office/officeart/2018/2/layout/IconVerticalSolidList"/>
    <dgm:cxn modelId="{4BD6CA26-B319-4EFA-A659-3A44F99E726B}" type="presParOf" srcId="{58AD36E4-D5A9-45D2-8BD2-200B74401496}" destId="{C077E8E3-F003-44D6-AC40-FC9BAB0A57D5}" srcOrd="0" destOrd="0" presId="urn:microsoft.com/office/officeart/2018/2/layout/IconVerticalSolidList"/>
    <dgm:cxn modelId="{49D60C08-44D6-471F-BA08-EB82B9A6942E}" type="presParOf" srcId="{58AD36E4-D5A9-45D2-8BD2-200B74401496}" destId="{67BA6D30-3EAA-4923-84C6-7C7261811253}" srcOrd="1" destOrd="0" presId="urn:microsoft.com/office/officeart/2018/2/layout/IconVerticalSolidList"/>
    <dgm:cxn modelId="{64142BC1-ACFC-44FA-9F57-41F266A1226D}" type="presParOf" srcId="{58AD36E4-D5A9-45D2-8BD2-200B74401496}" destId="{00C798CF-2EC6-4227-A845-060ACA081473}" srcOrd="2" destOrd="0" presId="urn:microsoft.com/office/officeart/2018/2/layout/IconVerticalSolidList"/>
    <dgm:cxn modelId="{52A85D11-E89C-442A-A72C-3875F5CEC4C3}" type="presParOf" srcId="{58AD36E4-D5A9-45D2-8BD2-200B74401496}" destId="{E2B15F4F-58EE-4B5A-B6C2-566AD8A89428}" srcOrd="3" destOrd="0" presId="urn:microsoft.com/office/officeart/2018/2/layout/IconVerticalSolidList"/>
    <dgm:cxn modelId="{AE396E69-AB1D-46E3-8010-5333425CB9C9}" type="presParOf" srcId="{C81AE360-9F61-421D-849F-FE4B7BADE2D3}" destId="{A226AD2E-1373-4BBD-A39E-96A009D26CAC}" srcOrd="5" destOrd="0" presId="urn:microsoft.com/office/officeart/2018/2/layout/IconVerticalSolidList"/>
    <dgm:cxn modelId="{7644C978-E3A7-4052-89A1-329654CF49D3}" type="presParOf" srcId="{C81AE360-9F61-421D-849F-FE4B7BADE2D3}" destId="{3A30AE43-FC1B-47AE-99FA-FC377F98657B}" srcOrd="6" destOrd="0" presId="urn:microsoft.com/office/officeart/2018/2/layout/IconVerticalSolidList"/>
    <dgm:cxn modelId="{6065B55E-E3A6-4D78-BF6B-97F910048D96}" type="presParOf" srcId="{3A30AE43-FC1B-47AE-99FA-FC377F98657B}" destId="{9B5385C2-6AEB-4FF9-9A8F-B374CCBD0AC1}" srcOrd="0" destOrd="0" presId="urn:microsoft.com/office/officeart/2018/2/layout/IconVerticalSolidList"/>
    <dgm:cxn modelId="{5D591983-99F7-4094-B8FB-434DF2F8AB87}" type="presParOf" srcId="{3A30AE43-FC1B-47AE-99FA-FC377F98657B}" destId="{CE8C8DB9-7516-4E3B-AAC7-D8EDF1B7328B}" srcOrd="1" destOrd="0" presId="urn:microsoft.com/office/officeart/2018/2/layout/IconVerticalSolidList"/>
    <dgm:cxn modelId="{6FE3133F-BA0D-4080-BAF7-F0BF4CC02093}" type="presParOf" srcId="{3A30AE43-FC1B-47AE-99FA-FC377F98657B}" destId="{30CAC8A8-4CD3-48B2-A797-1F3049678541}" srcOrd="2" destOrd="0" presId="urn:microsoft.com/office/officeart/2018/2/layout/IconVerticalSolidList"/>
    <dgm:cxn modelId="{D36BA0D4-3CBD-4B84-B7EA-AE413FF5D099}" type="presParOf" srcId="{3A30AE43-FC1B-47AE-99FA-FC377F98657B}" destId="{93891F4B-E5AD-4439-8913-49ABDA185F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41C958-EBEA-41AC-844F-BAAECEBAD9D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7427BB-5674-4E8C-AE92-3703F098FB0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Big consultancies will make you believe this costs £70K – it doesn’t</a:t>
          </a:r>
          <a:endParaRPr lang="en-US"/>
        </a:p>
      </dgm:t>
    </dgm:pt>
    <dgm:pt modelId="{68CFFD3D-6452-4757-9E9F-312E416EB746}" type="parTrans" cxnId="{8B9F4373-77D9-46B9-A68C-4FE4FB30E813}">
      <dgm:prSet/>
      <dgm:spPr/>
      <dgm:t>
        <a:bodyPr/>
        <a:lstStyle/>
        <a:p>
          <a:endParaRPr lang="en-US"/>
        </a:p>
      </dgm:t>
    </dgm:pt>
    <dgm:pt modelId="{8812E0DD-A326-49C6-8418-827A04B9FD86}" type="sibTrans" cxnId="{8B9F4373-77D9-46B9-A68C-4FE4FB30E813}">
      <dgm:prSet/>
      <dgm:spPr/>
      <dgm:t>
        <a:bodyPr/>
        <a:lstStyle/>
        <a:p>
          <a:endParaRPr lang="en-US"/>
        </a:p>
      </dgm:t>
    </dgm:pt>
    <dgm:pt modelId="{3C12D084-8856-4F8F-94A9-97F1FB97B06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However, even a lite £10-15K model might be seen as expensive (it will pay for itself)</a:t>
          </a:r>
          <a:endParaRPr lang="en-US"/>
        </a:p>
      </dgm:t>
    </dgm:pt>
    <dgm:pt modelId="{93735670-78E3-432C-8CFA-754764882DFD}" type="parTrans" cxnId="{612307C2-4575-4D3B-B556-4E0CA751AB4D}">
      <dgm:prSet/>
      <dgm:spPr/>
      <dgm:t>
        <a:bodyPr/>
        <a:lstStyle/>
        <a:p>
          <a:endParaRPr lang="en-US"/>
        </a:p>
      </dgm:t>
    </dgm:pt>
    <dgm:pt modelId="{8D46C763-335A-433B-862A-A9D75E459601}" type="sibTrans" cxnId="{612307C2-4575-4D3B-B556-4E0CA751AB4D}">
      <dgm:prSet/>
      <dgm:spPr/>
      <dgm:t>
        <a:bodyPr/>
        <a:lstStyle/>
        <a:p>
          <a:endParaRPr lang="en-US"/>
        </a:p>
      </dgm:t>
    </dgm:pt>
    <dgm:pt modelId="{EC8EE6B7-1EA2-4D0F-B509-013DA962B68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Datacove are currently partnering with academics / universities to develop a tool that makes this even more affordable to smaller brands </a:t>
          </a:r>
          <a:endParaRPr lang="en-US"/>
        </a:p>
      </dgm:t>
    </dgm:pt>
    <dgm:pt modelId="{98CDF26E-94D5-4154-9291-0D09CEBAEDB0}" type="parTrans" cxnId="{577765E8-784B-4169-8A00-AB434B641CA3}">
      <dgm:prSet/>
      <dgm:spPr/>
      <dgm:t>
        <a:bodyPr/>
        <a:lstStyle/>
        <a:p>
          <a:endParaRPr lang="en-US"/>
        </a:p>
      </dgm:t>
    </dgm:pt>
    <dgm:pt modelId="{F31A1C61-33AE-4050-9220-48A4E221F495}" type="sibTrans" cxnId="{577765E8-784B-4169-8A00-AB434B641CA3}">
      <dgm:prSet/>
      <dgm:spPr/>
      <dgm:t>
        <a:bodyPr/>
        <a:lstStyle/>
        <a:p>
          <a:endParaRPr lang="en-US"/>
        </a:p>
      </dgm:t>
    </dgm:pt>
    <dgm:pt modelId="{11D5F52C-A603-4F62-8486-71A7621689CC}" type="pres">
      <dgm:prSet presAssocID="{FD41C958-EBEA-41AC-844F-BAAECEBAD9D4}" presName="root" presStyleCnt="0">
        <dgm:presLayoutVars>
          <dgm:dir/>
          <dgm:resizeHandles val="exact"/>
        </dgm:presLayoutVars>
      </dgm:prSet>
      <dgm:spPr/>
    </dgm:pt>
    <dgm:pt modelId="{1D3BD80C-6063-4559-8F57-35FB247DACFF}" type="pres">
      <dgm:prSet presAssocID="{357427BB-5674-4E8C-AE92-3703F098FB0D}" presName="compNode" presStyleCnt="0"/>
      <dgm:spPr/>
    </dgm:pt>
    <dgm:pt modelId="{EC742D95-3C1C-4FB5-9C90-4F2A7BAB013B}" type="pres">
      <dgm:prSet presAssocID="{357427BB-5674-4E8C-AE92-3703F098FB0D}" presName="bgRect" presStyleLbl="bgShp" presStyleIdx="0" presStyleCnt="3"/>
      <dgm:spPr/>
    </dgm:pt>
    <dgm:pt modelId="{35D56099-4038-4ED2-8839-4806159B12F6}" type="pres">
      <dgm:prSet presAssocID="{357427BB-5674-4E8C-AE92-3703F098FB0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446898F0-367B-4BAC-B01D-EC08540EECD7}" type="pres">
      <dgm:prSet presAssocID="{357427BB-5674-4E8C-AE92-3703F098FB0D}" presName="spaceRect" presStyleCnt="0"/>
      <dgm:spPr/>
    </dgm:pt>
    <dgm:pt modelId="{076E2BC2-4DA1-40E7-B4D2-A088E279B206}" type="pres">
      <dgm:prSet presAssocID="{357427BB-5674-4E8C-AE92-3703F098FB0D}" presName="parTx" presStyleLbl="revTx" presStyleIdx="0" presStyleCnt="3">
        <dgm:presLayoutVars>
          <dgm:chMax val="0"/>
          <dgm:chPref val="0"/>
        </dgm:presLayoutVars>
      </dgm:prSet>
      <dgm:spPr/>
    </dgm:pt>
    <dgm:pt modelId="{438888AE-BC11-44AC-AB8A-71AD3722BCEC}" type="pres">
      <dgm:prSet presAssocID="{8812E0DD-A326-49C6-8418-827A04B9FD86}" presName="sibTrans" presStyleCnt="0"/>
      <dgm:spPr/>
    </dgm:pt>
    <dgm:pt modelId="{C3848A65-BA88-41D8-9344-C1D8592CA56C}" type="pres">
      <dgm:prSet presAssocID="{3C12D084-8856-4F8F-94A9-97F1FB97B06A}" presName="compNode" presStyleCnt="0"/>
      <dgm:spPr/>
    </dgm:pt>
    <dgm:pt modelId="{F397D683-3763-429A-A53E-332F557D1461}" type="pres">
      <dgm:prSet presAssocID="{3C12D084-8856-4F8F-94A9-97F1FB97B06A}" presName="bgRect" presStyleLbl="bgShp" presStyleIdx="1" presStyleCnt="3"/>
      <dgm:spPr/>
    </dgm:pt>
    <dgm:pt modelId="{F8E93DCE-CD25-4517-B009-CD64CF59B900}" type="pres">
      <dgm:prSet presAssocID="{3C12D084-8856-4F8F-94A9-97F1FB97B06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1B855F1D-9A2A-492F-A958-03BB8D0D2240}" type="pres">
      <dgm:prSet presAssocID="{3C12D084-8856-4F8F-94A9-97F1FB97B06A}" presName="spaceRect" presStyleCnt="0"/>
      <dgm:spPr/>
    </dgm:pt>
    <dgm:pt modelId="{84719BD1-7A08-4130-BBF8-B32147A7F8E1}" type="pres">
      <dgm:prSet presAssocID="{3C12D084-8856-4F8F-94A9-97F1FB97B06A}" presName="parTx" presStyleLbl="revTx" presStyleIdx="1" presStyleCnt="3">
        <dgm:presLayoutVars>
          <dgm:chMax val="0"/>
          <dgm:chPref val="0"/>
        </dgm:presLayoutVars>
      </dgm:prSet>
      <dgm:spPr/>
    </dgm:pt>
    <dgm:pt modelId="{38F0708C-5BE7-4A10-9D20-87ECB415BF8F}" type="pres">
      <dgm:prSet presAssocID="{8D46C763-335A-433B-862A-A9D75E459601}" presName="sibTrans" presStyleCnt="0"/>
      <dgm:spPr/>
    </dgm:pt>
    <dgm:pt modelId="{A28BD62F-BA36-4811-AB0F-211974B6EFF9}" type="pres">
      <dgm:prSet presAssocID="{EC8EE6B7-1EA2-4D0F-B509-013DA962B682}" presName="compNode" presStyleCnt="0"/>
      <dgm:spPr/>
    </dgm:pt>
    <dgm:pt modelId="{1DB70B8E-FDBA-4C77-B26D-298F2A239DF0}" type="pres">
      <dgm:prSet presAssocID="{EC8EE6B7-1EA2-4D0F-B509-013DA962B682}" presName="bgRect" presStyleLbl="bgShp" presStyleIdx="2" presStyleCnt="3"/>
      <dgm:spPr/>
    </dgm:pt>
    <dgm:pt modelId="{293DC235-82DF-4D8D-98BE-F7A99A95EE00}" type="pres">
      <dgm:prSet presAssocID="{EC8EE6B7-1EA2-4D0F-B509-013DA962B68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30ECDCA5-8A01-47BC-8A38-406252DE97CB}" type="pres">
      <dgm:prSet presAssocID="{EC8EE6B7-1EA2-4D0F-B509-013DA962B682}" presName="spaceRect" presStyleCnt="0"/>
      <dgm:spPr/>
    </dgm:pt>
    <dgm:pt modelId="{AA1DE412-34A8-4B16-8C64-C428B2192ED4}" type="pres">
      <dgm:prSet presAssocID="{EC8EE6B7-1EA2-4D0F-B509-013DA962B68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6FE72D-A6CD-413E-AEBC-270E603025D8}" type="presOf" srcId="{357427BB-5674-4E8C-AE92-3703F098FB0D}" destId="{076E2BC2-4DA1-40E7-B4D2-A088E279B206}" srcOrd="0" destOrd="0" presId="urn:microsoft.com/office/officeart/2018/2/layout/IconVerticalSolidList"/>
    <dgm:cxn modelId="{8B9F4373-77D9-46B9-A68C-4FE4FB30E813}" srcId="{FD41C958-EBEA-41AC-844F-BAAECEBAD9D4}" destId="{357427BB-5674-4E8C-AE92-3703F098FB0D}" srcOrd="0" destOrd="0" parTransId="{68CFFD3D-6452-4757-9E9F-312E416EB746}" sibTransId="{8812E0DD-A326-49C6-8418-827A04B9FD86}"/>
    <dgm:cxn modelId="{1EDD2BB7-04AB-41B5-9905-5A298AEF395C}" type="presOf" srcId="{3C12D084-8856-4F8F-94A9-97F1FB97B06A}" destId="{84719BD1-7A08-4130-BBF8-B32147A7F8E1}" srcOrd="0" destOrd="0" presId="urn:microsoft.com/office/officeart/2018/2/layout/IconVerticalSolidList"/>
    <dgm:cxn modelId="{612307C2-4575-4D3B-B556-4E0CA751AB4D}" srcId="{FD41C958-EBEA-41AC-844F-BAAECEBAD9D4}" destId="{3C12D084-8856-4F8F-94A9-97F1FB97B06A}" srcOrd="1" destOrd="0" parTransId="{93735670-78E3-432C-8CFA-754764882DFD}" sibTransId="{8D46C763-335A-433B-862A-A9D75E459601}"/>
    <dgm:cxn modelId="{CECB50DD-B14B-4F83-B1FF-6777348B1776}" type="presOf" srcId="{EC8EE6B7-1EA2-4D0F-B509-013DA962B682}" destId="{AA1DE412-34A8-4B16-8C64-C428B2192ED4}" srcOrd="0" destOrd="0" presId="urn:microsoft.com/office/officeart/2018/2/layout/IconVerticalSolidList"/>
    <dgm:cxn modelId="{577765E8-784B-4169-8A00-AB434B641CA3}" srcId="{FD41C958-EBEA-41AC-844F-BAAECEBAD9D4}" destId="{EC8EE6B7-1EA2-4D0F-B509-013DA962B682}" srcOrd="2" destOrd="0" parTransId="{98CDF26E-94D5-4154-9291-0D09CEBAEDB0}" sibTransId="{F31A1C61-33AE-4050-9220-48A4E221F495}"/>
    <dgm:cxn modelId="{4B3A75F8-1D77-401D-A6E0-470714CC8714}" type="presOf" srcId="{FD41C958-EBEA-41AC-844F-BAAECEBAD9D4}" destId="{11D5F52C-A603-4F62-8486-71A7621689CC}" srcOrd="0" destOrd="0" presId="urn:microsoft.com/office/officeart/2018/2/layout/IconVerticalSolidList"/>
    <dgm:cxn modelId="{19B34BA6-9C2A-4611-A24D-ECC0733A0FDB}" type="presParOf" srcId="{11D5F52C-A603-4F62-8486-71A7621689CC}" destId="{1D3BD80C-6063-4559-8F57-35FB247DACFF}" srcOrd="0" destOrd="0" presId="urn:microsoft.com/office/officeart/2018/2/layout/IconVerticalSolidList"/>
    <dgm:cxn modelId="{D36871B6-760D-40BC-BF12-649985AF7D8F}" type="presParOf" srcId="{1D3BD80C-6063-4559-8F57-35FB247DACFF}" destId="{EC742D95-3C1C-4FB5-9C90-4F2A7BAB013B}" srcOrd="0" destOrd="0" presId="urn:microsoft.com/office/officeart/2018/2/layout/IconVerticalSolidList"/>
    <dgm:cxn modelId="{6ECC5FAC-3821-4F6E-B549-E33B63EC6B64}" type="presParOf" srcId="{1D3BD80C-6063-4559-8F57-35FB247DACFF}" destId="{35D56099-4038-4ED2-8839-4806159B12F6}" srcOrd="1" destOrd="0" presId="urn:microsoft.com/office/officeart/2018/2/layout/IconVerticalSolidList"/>
    <dgm:cxn modelId="{40F1684C-2217-4E4E-B895-0230F386436F}" type="presParOf" srcId="{1D3BD80C-6063-4559-8F57-35FB247DACFF}" destId="{446898F0-367B-4BAC-B01D-EC08540EECD7}" srcOrd="2" destOrd="0" presId="urn:microsoft.com/office/officeart/2018/2/layout/IconVerticalSolidList"/>
    <dgm:cxn modelId="{DDD46498-911C-4C50-812B-95CD62757716}" type="presParOf" srcId="{1D3BD80C-6063-4559-8F57-35FB247DACFF}" destId="{076E2BC2-4DA1-40E7-B4D2-A088E279B206}" srcOrd="3" destOrd="0" presId="urn:microsoft.com/office/officeart/2018/2/layout/IconVerticalSolidList"/>
    <dgm:cxn modelId="{3B1E9EBA-5AF3-467B-85ED-835E1F53A892}" type="presParOf" srcId="{11D5F52C-A603-4F62-8486-71A7621689CC}" destId="{438888AE-BC11-44AC-AB8A-71AD3722BCEC}" srcOrd="1" destOrd="0" presId="urn:microsoft.com/office/officeart/2018/2/layout/IconVerticalSolidList"/>
    <dgm:cxn modelId="{71561010-60E2-4C8A-A152-951FD7B60C62}" type="presParOf" srcId="{11D5F52C-A603-4F62-8486-71A7621689CC}" destId="{C3848A65-BA88-41D8-9344-C1D8592CA56C}" srcOrd="2" destOrd="0" presId="urn:microsoft.com/office/officeart/2018/2/layout/IconVerticalSolidList"/>
    <dgm:cxn modelId="{FE0880EB-FC7A-4454-BF5C-9F2B8B7F70EE}" type="presParOf" srcId="{C3848A65-BA88-41D8-9344-C1D8592CA56C}" destId="{F397D683-3763-429A-A53E-332F557D1461}" srcOrd="0" destOrd="0" presId="urn:microsoft.com/office/officeart/2018/2/layout/IconVerticalSolidList"/>
    <dgm:cxn modelId="{45660E64-9DAF-45F8-B756-624C651F36F1}" type="presParOf" srcId="{C3848A65-BA88-41D8-9344-C1D8592CA56C}" destId="{F8E93DCE-CD25-4517-B009-CD64CF59B900}" srcOrd="1" destOrd="0" presId="urn:microsoft.com/office/officeart/2018/2/layout/IconVerticalSolidList"/>
    <dgm:cxn modelId="{D16F3565-0A5C-4780-84A6-A82A1FD8602A}" type="presParOf" srcId="{C3848A65-BA88-41D8-9344-C1D8592CA56C}" destId="{1B855F1D-9A2A-492F-A958-03BB8D0D2240}" srcOrd="2" destOrd="0" presId="urn:microsoft.com/office/officeart/2018/2/layout/IconVerticalSolidList"/>
    <dgm:cxn modelId="{85EBDE86-1B4B-4A32-AF4D-EFAE29D51DA5}" type="presParOf" srcId="{C3848A65-BA88-41D8-9344-C1D8592CA56C}" destId="{84719BD1-7A08-4130-BBF8-B32147A7F8E1}" srcOrd="3" destOrd="0" presId="urn:microsoft.com/office/officeart/2018/2/layout/IconVerticalSolidList"/>
    <dgm:cxn modelId="{B71149D3-AF8C-4CD2-AC0E-9B0A0B340FBA}" type="presParOf" srcId="{11D5F52C-A603-4F62-8486-71A7621689CC}" destId="{38F0708C-5BE7-4A10-9D20-87ECB415BF8F}" srcOrd="3" destOrd="0" presId="urn:microsoft.com/office/officeart/2018/2/layout/IconVerticalSolidList"/>
    <dgm:cxn modelId="{9EBA69B9-0F02-4248-A349-0B223F6DFD0C}" type="presParOf" srcId="{11D5F52C-A603-4F62-8486-71A7621689CC}" destId="{A28BD62F-BA36-4811-AB0F-211974B6EFF9}" srcOrd="4" destOrd="0" presId="urn:microsoft.com/office/officeart/2018/2/layout/IconVerticalSolidList"/>
    <dgm:cxn modelId="{FA8E3551-4705-4140-8456-EA3814E9C523}" type="presParOf" srcId="{A28BD62F-BA36-4811-AB0F-211974B6EFF9}" destId="{1DB70B8E-FDBA-4C77-B26D-298F2A239DF0}" srcOrd="0" destOrd="0" presId="urn:microsoft.com/office/officeart/2018/2/layout/IconVerticalSolidList"/>
    <dgm:cxn modelId="{B25FA9FA-46CB-4745-BEBC-DC9BBEC137B4}" type="presParOf" srcId="{A28BD62F-BA36-4811-AB0F-211974B6EFF9}" destId="{293DC235-82DF-4D8D-98BE-F7A99A95EE00}" srcOrd="1" destOrd="0" presId="urn:microsoft.com/office/officeart/2018/2/layout/IconVerticalSolidList"/>
    <dgm:cxn modelId="{04B1355B-776C-4651-AE52-F01D31DB9532}" type="presParOf" srcId="{A28BD62F-BA36-4811-AB0F-211974B6EFF9}" destId="{30ECDCA5-8A01-47BC-8A38-406252DE97CB}" srcOrd="2" destOrd="0" presId="urn:microsoft.com/office/officeart/2018/2/layout/IconVerticalSolidList"/>
    <dgm:cxn modelId="{AF6EFDE7-4367-41D4-AF0B-9AD3D92548A6}" type="presParOf" srcId="{A28BD62F-BA36-4811-AB0F-211974B6EFF9}" destId="{AA1DE412-34A8-4B16-8C64-C428B2192E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E8494D-38C7-4FF8-9CAF-B539E89A028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F7BF07-E216-4CF5-9876-D0495B0429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/>
            <a:t>Data analytics / data science shouldn’t be complicated – it’s just problem solving!</a:t>
          </a:r>
          <a:endParaRPr lang="en-US" sz="1400"/>
        </a:p>
      </dgm:t>
    </dgm:pt>
    <dgm:pt modelId="{3285E0B4-3094-46A8-B07F-247B8DB305C8}" type="parTrans" cxnId="{F7FF8799-2277-488C-9BF8-1E26689F089E}">
      <dgm:prSet/>
      <dgm:spPr/>
      <dgm:t>
        <a:bodyPr/>
        <a:lstStyle/>
        <a:p>
          <a:endParaRPr lang="en-US"/>
        </a:p>
      </dgm:t>
    </dgm:pt>
    <dgm:pt modelId="{DAAC922E-2500-47FE-A9A0-B38401F810CF}" type="sibTrans" cxnId="{F7FF8799-2277-488C-9BF8-1E26689F089E}">
      <dgm:prSet/>
      <dgm:spPr/>
      <dgm:t>
        <a:bodyPr/>
        <a:lstStyle/>
        <a:p>
          <a:endParaRPr lang="en-US"/>
        </a:p>
      </dgm:t>
    </dgm:pt>
    <dgm:pt modelId="{A061A7BD-6CF1-4180-B85F-67C2059D15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/>
            <a:t>Digital attribution is becoming harder; offline attribution has always been hard – more robust methods are needed</a:t>
          </a:r>
          <a:endParaRPr lang="en-US" sz="1400"/>
        </a:p>
      </dgm:t>
    </dgm:pt>
    <dgm:pt modelId="{B84549A9-C24D-4CCF-8E23-23E1FD193F9F}" type="parTrans" cxnId="{EF371743-0762-48B7-9BD8-0C9191339C12}">
      <dgm:prSet/>
      <dgm:spPr/>
      <dgm:t>
        <a:bodyPr/>
        <a:lstStyle/>
        <a:p>
          <a:endParaRPr lang="en-US"/>
        </a:p>
      </dgm:t>
    </dgm:pt>
    <dgm:pt modelId="{5DDF6F71-8311-4CF8-9286-8630C4E4959C}" type="sibTrans" cxnId="{EF371743-0762-48B7-9BD8-0C9191339C12}">
      <dgm:prSet/>
      <dgm:spPr/>
      <dgm:t>
        <a:bodyPr/>
        <a:lstStyle/>
        <a:p>
          <a:endParaRPr lang="en-US"/>
        </a:p>
      </dgm:t>
    </dgm:pt>
    <dgm:pt modelId="{EDD0FBB9-0211-4B6B-8EFB-AC209C476F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/>
            <a:t>Econometrics pays for itself – it tells you when to cut spending, when to stop spending and what the true value of your investments is</a:t>
          </a:r>
          <a:endParaRPr lang="en-US" sz="1400"/>
        </a:p>
      </dgm:t>
    </dgm:pt>
    <dgm:pt modelId="{29C4E0F4-2C6B-46CA-8878-ACA36DCC2434}" type="parTrans" cxnId="{8EE53D7F-B4C2-4AE6-8D8C-BE9CD8040ACD}">
      <dgm:prSet/>
      <dgm:spPr/>
      <dgm:t>
        <a:bodyPr/>
        <a:lstStyle/>
        <a:p>
          <a:endParaRPr lang="en-US"/>
        </a:p>
      </dgm:t>
    </dgm:pt>
    <dgm:pt modelId="{DDDD73D8-5BE3-4BEE-A3EA-FDB9E59457E5}" type="sibTrans" cxnId="{8EE53D7F-B4C2-4AE6-8D8C-BE9CD8040ACD}">
      <dgm:prSet/>
      <dgm:spPr/>
      <dgm:t>
        <a:bodyPr/>
        <a:lstStyle/>
        <a:p>
          <a:endParaRPr lang="en-US"/>
        </a:p>
      </dgm:t>
    </dgm:pt>
    <dgm:pt modelId="{21ADA49F-36FE-4D9F-8A09-74A2366BBB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/>
            <a:t>Marketing isn’t the only thing that impacts your KPIs – consider additional factors such as reviews, competitors – and politics!</a:t>
          </a:r>
          <a:endParaRPr lang="en-US" sz="1400"/>
        </a:p>
      </dgm:t>
    </dgm:pt>
    <dgm:pt modelId="{EA236615-2BFA-4F41-94A8-2D38A3327E0E}" type="parTrans" cxnId="{B61E1DB5-81A1-4609-B4C9-5B4D291E6765}">
      <dgm:prSet/>
      <dgm:spPr/>
      <dgm:t>
        <a:bodyPr/>
        <a:lstStyle/>
        <a:p>
          <a:endParaRPr lang="en-US"/>
        </a:p>
      </dgm:t>
    </dgm:pt>
    <dgm:pt modelId="{238C0ADD-E4F9-4DD0-AC98-BFFEB0FC84A5}" type="sibTrans" cxnId="{B61E1DB5-81A1-4609-B4C9-5B4D291E6765}">
      <dgm:prSet/>
      <dgm:spPr/>
      <dgm:t>
        <a:bodyPr/>
        <a:lstStyle/>
        <a:p>
          <a:endParaRPr lang="en-US"/>
        </a:p>
      </dgm:t>
    </dgm:pt>
    <dgm:pt modelId="{04C44BDA-3120-4F27-AB8F-85855BECAE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/>
            <a:t>Econometrics should be for everyone; not just the big brands</a:t>
          </a:r>
          <a:endParaRPr lang="en-US" sz="1400"/>
        </a:p>
      </dgm:t>
    </dgm:pt>
    <dgm:pt modelId="{A479CBB1-E586-41E5-910E-B104DF685495}" type="parTrans" cxnId="{79AFFD1C-416D-4CB9-8C0B-4D0015E253B5}">
      <dgm:prSet/>
      <dgm:spPr/>
      <dgm:t>
        <a:bodyPr/>
        <a:lstStyle/>
        <a:p>
          <a:endParaRPr lang="en-US"/>
        </a:p>
      </dgm:t>
    </dgm:pt>
    <dgm:pt modelId="{B40279DF-EFF4-4C43-8428-C0545E7108C2}" type="sibTrans" cxnId="{79AFFD1C-416D-4CB9-8C0B-4D0015E253B5}">
      <dgm:prSet/>
      <dgm:spPr/>
      <dgm:t>
        <a:bodyPr/>
        <a:lstStyle/>
        <a:p>
          <a:endParaRPr lang="en-US"/>
        </a:p>
      </dgm:t>
    </dgm:pt>
    <dgm:pt modelId="{5EC57517-A784-489B-8EEB-F274BD94A77F}" type="pres">
      <dgm:prSet presAssocID="{9EE8494D-38C7-4FF8-9CAF-B539E89A0285}" presName="root" presStyleCnt="0">
        <dgm:presLayoutVars>
          <dgm:dir/>
          <dgm:resizeHandles val="exact"/>
        </dgm:presLayoutVars>
      </dgm:prSet>
      <dgm:spPr/>
    </dgm:pt>
    <dgm:pt modelId="{E39CE2E6-3A44-41B3-A290-4534AE40CECF}" type="pres">
      <dgm:prSet presAssocID="{44F7BF07-E216-4CF5-9876-D0495B0429D2}" presName="compNode" presStyleCnt="0"/>
      <dgm:spPr/>
    </dgm:pt>
    <dgm:pt modelId="{8C4D1939-75C9-4E73-A687-208B648B2D5A}" type="pres">
      <dgm:prSet presAssocID="{44F7BF07-E216-4CF5-9876-D0495B0429D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 with solid fill"/>
        </a:ext>
      </dgm:extLst>
    </dgm:pt>
    <dgm:pt modelId="{24FFE2DA-862B-40E1-A5F4-86FFC8529FF2}" type="pres">
      <dgm:prSet presAssocID="{44F7BF07-E216-4CF5-9876-D0495B0429D2}" presName="spaceRect" presStyleCnt="0"/>
      <dgm:spPr/>
    </dgm:pt>
    <dgm:pt modelId="{69ABD7F2-1786-473C-9BA7-9002DD4A34A2}" type="pres">
      <dgm:prSet presAssocID="{44F7BF07-E216-4CF5-9876-D0495B0429D2}" presName="textRect" presStyleLbl="revTx" presStyleIdx="0" presStyleCnt="5">
        <dgm:presLayoutVars>
          <dgm:chMax val="1"/>
          <dgm:chPref val="1"/>
        </dgm:presLayoutVars>
      </dgm:prSet>
      <dgm:spPr/>
    </dgm:pt>
    <dgm:pt modelId="{A800BFD3-233D-4DCA-8A5A-1CDC28CAC64A}" type="pres">
      <dgm:prSet presAssocID="{DAAC922E-2500-47FE-A9A0-B38401F810CF}" presName="sibTrans" presStyleCnt="0"/>
      <dgm:spPr/>
    </dgm:pt>
    <dgm:pt modelId="{D15DD8A5-36D4-4039-923A-00F1E43956F3}" type="pres">
      <dgm:prSet presAssocID="{A061A7BD-6CF1-4180-B85F-67C2059D1556}" presName="compNode" presStyleCnt="0"/>
      <dgm:spPr/>
    </dgm:pt>
    <dgm:pt modelId="{AED18E99-BA9C-4781-ACDA-482A7F594B25}" type="pres">
      <dgm:prSet presAssocID="{A061A7BD-6CF1-4180-B85F-67C2059D155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ED414CBF-95CE-4842-B7A6-388E0B9EF87E}" type="pres">
      <dgm:prSet presAssocID="{A061A7BD-6CF1-4180-B85F-67C2059D1556}" presName="spaceRect" presStyleCnt="0"/>
      <dgm:spPr/>
    </dgm:pt>
    <dgm:pt modelId="{73057CEB-67F5-4A74-9E33-B93550D084D2}" type="pres">
      <dgm:prSet presAssocID="{A061A7BD-6CF1-4180-B85F-67C2059D1556}" presName="textRect" presStyleLbl="revTx" presStyleIdx="1" presStyleCnt="5">
        <dgm:presLayoutVars>
          <dgm:chMax val="1"/>
          <dgm:chPref val="1"/>
        </dgm:presLayoutVars>
      </dgm:prSet>
      <dgm:spPr/>
    </dgm:pt>
    <dgm:pt modelId="{F2C7C05F-02BE-4ABD-B34E-27224C1C7522}" type="pres">
      <dgm:prSet presAssocID="{5DDF6F71-8311-4CF8-9286-8630C4E4959C}" presName="sibTrans" presStyleCnt="0"/>
      <dgm:spPr/>
    </dgm:pt>
    <dgm:pt modelId="{05D5C551-BAA2-4D61-B3A0-FACC9EC95F68}" type="pres">
      <dgm:prSet presAssocID="{EDD0FBB9-0211-4B6B-8EFB-AC209C476FB3}" presName="compNode" presStyleCnt="0"/>
      <dgm:spPr/>
    </dgm:pt>
    <dgm:pt modelId="{3A37DBE5-0938-48C7-9E20-BBFC44B12EBB}" type="pres">
      <dgm:prSet presAssocID="{EDD0FBB9-0211-4B6B-8EFB-AC209C476FB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 with solid fill"/>
        </a:ext>
      </dgm:extLst>
    </dgm:pt>
    <dgm:pt modelId="{37281BD0-3A0D-4253-BD1E-B529E46965F7}" type="pres">
      <dgm:prSet presAssocID="{EDD0FBB9-0211-4B6B-8EFB-AC209C476FB3}" presName="spaceRect" presStyleCnt="0"/>
      <dgm:spPr/>
    </dgm:pt>
    <dgm:pt modelId="{C30F9AD6-26B9-4A03-9819-ADE06701AE08}" type="pres">
      <dgm:prSet presAssocID="{EDD0FBB9-0211-4B6B-8EFB-AC209C476FB3}" presName="textRect" presStyleLbl="revTx" presStyleIdx="2" presStyleCnt="5">
        <dgm:presLayoutVars>
          <dgm:chMax val="1"/>
          <dgm:chPref val="1"/>
        </dgm:presLayoutVars>
      </dgm:prSet>
      <dgm:spPr/>
    </dgm:pt>
    <dgm:pt modelId="{565A1FE0-BBF7-4841-84D9-3E8B855FA744}" type="pres">
      <dgm:prSet presAssocID="{DDDD73D8-5BE3-4BEE-A3EA-FDB9E59457E5}" presName="sibTrans" presStyleCnt="0"/>
      <dgm:spPr/>
    </dgm:pt>
    <dgm:pt modelId="{7BAC7755-0F0A-42C9-A370-ED3E23F674A1}" type="pres">
      <dgm:prSet presAssocID="{21ADA49F-36FE-4D9F-8A09-74A2366BBB33}" presName="compNode" presStyleCnt="0"/>
      <dgm:spPr/>
    </dgm:pt>
    <dgm:pt modelId="{2C25A008-2D8F-4DEF-81A4-572E1190C2F8}" type="pres">
      <dgm:prSet presAssocID="{21ADA49F-36FE-4D9F-8A09-74A2366BBB3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25972FD-C173-4B15-9A96-BAFEEF454495}" type="pres">
      <dgm:prSet presAssocID="{21ADA49F-36FE-4D9F-8A09-74A2366BBB33}" presName="spaceRect" presStyleCnt="0"/>
      <dgm:spPr/>
    </dgm:pt>
    <dgm:pt modelId="{AD9F1B5A-915E-4957-B581-AF13D2A784D4}" type="pres">
      <dgm:prSet presAssocID="{21ADA49F-36FE-4D9F-8A09-74A2366BBB33}" presName="textRect" presStyleLbl="revTx" presStyleIdx="3" presStyleCnt="5">
        <dgm:presLayoutVars>
          <dgm:chMax val="1"/>
          <dgm:chPref val="1"/>
        </dgm:presLayoutVars>
      </dgm:prSet>
      <dgm:spPr/>
    </dgm:pt>
    <dgm:pt modelId="{CFE4425F-07FB-4BA0-B4CA-879E31609383}" type="pres">
      <dgm:prSet presAssocID="{238C0ADD-E4F9-4DD0-AC98-BFFEB0FC84A5}" presName="sibTrans" presStyleCnt="0"/>
      <dgm:spPr/>
    </dgm:pt>
    <dgm:pt modelId="{20F7B1CC-A9F8-4564-8F82-D5565ECFD1B6}" type="pres">
      <dgm:prSet presAssocID="{04C44BDA-3120-4F27-AB8F-85855BECAE59}" presName="compNode" presStyleCnt="0"/>
      <dgm:spPr/>
    </dgm:pt>
    <dgm:pt modelId="{AE001123-4624-427E-9D39-C30A85EF8E5F}" type="pres">
      <dgm:prSet presAssocID="{04C44BDA-3120-4F27-AB8F-85855BECAE5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: Africa and Europe with solid fill"/>
        </a:ext>
      </dgm:extLst>
    </dgm:pt>
    <dgm:pt modelId="{97D7C442-3BA4-4E6E-8630-4DBEABFE6F2E}" type="pres">
      <dgm:prSet presAssocID="{04C44BDA-3120-4F27-AB8F-85855BECAE59}" presName="spaceRect" presStyleCnt="0"/>
      <dgm:spPr/>
    </dgm:pt>
    <dgm:pt modelId="{3425E8F3-503B-4681-8006-141C4172702C}" type="pres">
      <dgm:prSet presAssocID="{04C44BDA-3120-4F27-AB8F-85855BECAE5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B3A5618-4290-48B8-A5CD-4BBE6886F1B1}" type="presOf" srcId="{21ADA49F-36FE-4D9F-8A09-74A2366BBB33}" destId="{AD9F1B5A-915E-4957-B581-AF13D2A784D4}" srcOrd="0" destOrd="0" presId="urn:microsoft.com/office/officeart/2018/2/layout/IconLabelList"/>
    <dgm:cxn modelId="{764A5119-B782-4826-8D76-1A68FB331F89}" type="presOf" srcId="{9EE8494D-38C7-4FF8-9CAF-B539E89A0285}" destId="{5EC57517-A784-489B-8EEB-F274BD94A77F}" srcOrd="0" destOrd="0" presId="urn:microsoft.com/office/officeart/2018/2/layout/IconLabelList"/>
    <dgm:cxn modelId="{79AFFD1C-416D-4CB9-8C0B-4D0015E253B5}" srcId="{9EE8494D-38C7-4FF8-9CAF-B539E89A0285}" destId="{04C44BDA-3120-4F27-AB8F-85855BECAE59}" srcOrd="4" destOrd="0" parTransId="{A479CBB1-E586-41E5-910E-B104DF685495}" sibTransId="{B40279DF-EFF4-4C43-8428-C0545E7108C2}"/>
    <dgm:cxn modelId="{EF371743-0762-48B7-9BD8-0C9191339C12}" srcId="{9EE8494D-38C7-4FF8-9CAF-B539E89A0285}" destId="{A061A7BD-6CF1-4180-B85F-67C2059D1556}" srcOrd="1" destOrd="0" parTransId="{B84549A9-C24D-4CCF-8E23-23E1FD193F9F}" sibTransId="{5DDF6F71-8311-4CF8-9286-8630C4E4959C}"/>
    <dgm:cxn modelId="{64829C46-CBF3-4C15-A1ED-76DC3F01DC98}" type="presOf" srcId="{44F7BF07-E216-4CF5-9876-D0495B0429D2}" destId="{69ABD7F2-1786-473C-9BA7-9002DD4A34A2}" srcOrd="0" destOrd="0" presId="urn:microsoft.com/office/officeart/2018/2/layout/IconLabelList"/>
    <dgm:cxn modelId="{8EE53D7F-B4C2-4AE6-8D8C-BE9CD8040ACD}" srcId="{9EE8494D-38C7-4FF8-9CAF-B539E89A0285}" destId="{EDD0FBB9-0211-4B6B-8EFB-AC209C476FB3}" srcOrd="2" destOrd="0" parTransId="{29C4E0F4-2C6B-46CA-8878-ACA36DCC2434}" sibTransId="{DDDD73D8-5BE3-4BEE-A3EA-FDB9E59457E5}"/>
    <dgm:cxn modelId="{2EB97C95-3407-41D2-B573-6CB1F925E535}" type="presOf" srcId="{EDD0FBB9-0211-4B6B-8EFB-AC209C476FB3}" destId="{C30F9AD6-26B9-4A03-9819-ADE06701AE08}" srcOrd="0" destOrd="0" presId="urn:microsoft.com/office/officeart/2018/2/layout/IconLabelList"/>
    <dgm:cxn modelId="{F7FF8799-2277-488C-9BF8-1E26689F089E}" srcId="{9EE8494D-38C7-4FF8-9CAF-B539E89A0285}" destId="{44F7BF07-E216-4CF5-9876-D0495B0429D2}" srcOrd="0" destOrd="0" parTransId="{3285E0B4-3094-46A8-B07F-247B8DB305C8}" sibTransId="{DAAC922E-2500-47FE-A9A0-B38401F810CF}"/>
    <dgm:cxn modelId="{731F909A-E875-4DDB-97D4-3C0D7143F1E3}" type="presOf" srcId="{04C44BDA-3120-4F27-AB8F-85855BECAE59}" destId="{3425E8F3-503B-4681-8006-141C4172702C}" srcOrd="0" destOrd="0" presId="urn:microsoft.com/office/officeart/2018/2/layout/IconLabelList"/>
    <dgm:cxn modelId="{B61E1DB5-81A1-4609-B4C9-5B4D291E6765}" srcId="{9EE8494D-38C7-4FF8-9CAF-B539E89A0285}" destId="{21ADA49F-36FE-4D9F-8A09-74A2366BBB33}" srcOrd="3" destOrd="0" parTransId="{EA236615-2BFA-4F41-94A8-2D38A3327E0E}" sibTransId="{238C0ADD-E4F9-4DD0-AC98-BFFEB0FC84A5}"/>
    <dgm:cxn modelId="{DE5D09EE-2473-406D-BD78-0508058061FD}" type="presOf" srcId="{A061A7BD-6CF1-4180-B85F-67C2059D1556}" destId="{73057CEB-67F5-4A74-9E33-B93550D084D2}" srcOrd="0" destOrd="0" presId="urn:microsoft.com/office/officeart/2018/2/layout/IconLabelList"/>
    <dgm:cxn modelId="{D102AA70-A177-45DB-A672-CF938C3281F1}" type="presParOf" srcId="{5EC57517-A784-489B-8EEB-F274BD94A77F}" destId="{E39CE2E6-3A44-41B3-A290-4534AE40CECF}" srcOrd="0" destOrd="0" presId="urn:microsoft.com/office/officeart/2018/2/layout/IconLabelList"/>
    <dgm:cxn modelId="{A0243D35-E0BB-4525-BBA9-CA331965198E}" type="presParOf" srcId="{E39CE2E6-3A44-41B3-A290-4534AE40CECF}" destId="{8C4D1939-75C9-4E73-A687-208B648B2D5A}" srcOrd="0" destOrd="0" presId="urn:microsoft.com/office/officeart/2018/2/layout/IconLabelList"/>
    <dgm:cxn modelId="{C159A18F-D770-4536-BE90-2DD05E131FF1}" type="presParOf" srcId="{E39CE2E6-3A44-41B3-A290-4534AE40CECF}" destId="{24FFE2DA-862B-40E1-A5F4-86FFC8529FF2}" srcOrd="1" destOrd="0" presId="urn:microsoft.com/office/officeart/2018/2/layout/IconLabelList"/>
    <dgm:cxn modelId="{B4D735B3-8259-4F15-ADC4-51B1E85C805C}" type="presParOf" srcId="{E39CE2E6-3A44-41B3-A290-4534AE40CECF}" destId="{69ABD7F2-1786-473C-9BA7-9002DD4A34A2}" srcOrd="2" destOrd="0" presId="urn:microsoft.com/office/officeart/2018/2/layout/IconLabelList"/>
    <dgm:cxn modelId="{E3C16361-AC05-44E9-B7BF-1D421689E34D}" type="presParOf" srcId="{5EC57517-A784-489B-8EEB-F274BD94A77F}" destId="{A800BFD3-233D-4DCA-8A5A-1CDC28CAC64A}" srcOrd="1" destOrd="0" presId="urn:microsoft.com/office/officeart/2018/2/layout/IconLabelList"/>
    <dgm:cxn modelId="{0F542333-2058-498F-9153-73D0E3DED600}" type="presParOf" srcId="{5EC57517-A784-489B-8EEB-F274BD94A77F}" destId="{D15DD8A5-36D4-4039-923A-00F1E43956F3}" srcOrd="2" destOrd="0" presId="urn:microsoft.com/office/officeart/2018/2/layout/IconLabelList"/>
    <dgm:cxn modelId="{F11B8753-2971-4973-BEA0-55E625A87C4D}" type="presParOf" srcId="{D15DD8A5-36D4-4039-923A-00F1E43956F3}" destId="{AED18E99-BA9C-4781-ACDA-482A7F594B25}" srcOrd="0" destOrd="0" presId="urn:microsoft.com/office/officeart/2018/2/layout/IconLabelList"/>
    <dgm:cxn modelId="{78A026FD-66E8-4D6E-82D3-77F3FD764843}" type="presParOf" srcId="{D15DD8A5-36D4-4039-923A-00F1E43956F3}" destId="{ED414CBF-95CE-4842-B7A6-388E0B9EF87E}" srcOrd="1" destOrd="0" presId="urn:microsoft.com/office/officeart/2018/2/layout/IconLabelList"/>
    <dgm:cxn modelId="{DF80E6C1-C316-41F1-98CD-02B768CBF8EC}" type="presParOf" srcId="{D15DD8A5-36D4-4039-923A-00F1E43956F3}" destId="{73057CEB-67F5-4A74-9E33-B93550D084D2}" srcOrd="2" destOrd="0" presId="urn:microsoft.com/office/officeart/2018/2/layout/IconLabelList"/>
    <dgm:cxn modelId="{642A6FC1-B73B-4B29-9A91-6B72A69B98D0}" type="presParOf" srcId="{5EC57517-A784-489B-8EEB-F274BD94A77F}" destId="{F2C7C05F-02BE-4ABD-B34E-27224C1C7522}" srcOrd="3" destOrd="0" presId="urn:microsoft.com/office/officeart/2018/2/layout/IconLabelList"/>
    <dgm:cxn modelId="{C0749230-4269-4BEC-8CBE-E7CCA56C7D85}" type="presParOf" srcId="{5EC57517-A784-489B-8EEB-F274BD94A77F}" destId="{05D5C551-BAA2-4D61-B3A0-FACC9EC95F68}" srcOrd="4" destOrd="0" presId="urn:microsoft.com/office/officeart/2018/2/layout/IconLabelList"/>
    <dgm:cxn modelId="{BFC1DC28-62CF-4E06-8566-E9E4B37A70C8}" type="presParOf" srcId="{05D5C551-BAA2-4D61-B3A0-FACC9EC95F68}" destId="{3A37DBE5-0938-48C7-9E20-BBFC44B12EBB}" srcOrd="0" destOrd="0" presId="urn:microsoft.com/office/officeart/2018/2/layout/IconLabelList"/>
    <dgm:cxn modelId="{D9BC802C-E449-45C0-9657-869464877B86}" type="presParOf" srcId="{05D5C551-BAA2-4D61-B3A0-FACC9EC95F68}" destId="{37281BD0-3A0D-4253-BD1E-B529E46965F7}" srcOrd="1" destOrd="0" presId="urn:microsoft.com/office/officeart/2018/2/layout/IconLabelList"/>
    <dgm:cxn modelId="{F5E2A0E7-7942-4642-A4F3-9B2827E3669F}" type="presParOf" srcId="{05D5C551-BAA2-4D61-B3A0-FACC9EC95F68}" destId="{C30F9AD6-26B9-4A03-9819-ADE06701AE08}" srcOrd="2" destOrd="0" presId="urn:microsoft.com/office/officeart/2018/2/layout/IconLabelList"/>
    <dgm:cxn modelId="{F6488B0E-00AF-4056-9E23-9BD441954D43}" type="presParOf" srcId="{5EC57517-A784-489B-8EEB-F274BD94A77F}" destId="{565A1FE0-BBF7-4841-84D9-3E8B855FA744}" srcOrd="5" destOrd="0" presId="urn:microsoft.com/office/officeart/2018/2/layout/IconLabelList"/>
    <dgm:cxn modelId="{3862CF62-0D07-4131-B9C1-724CD7460874}" type="presParOf" srcId="{5EC57517-A784-489B-8EEB-F274BD94A77F}" destId="{7BAC7755-0F0A-42C9-A370-ED3E23F674A1}" srcOrd="6" destOrd="0" presId="urn:microsoft.com/office/officeart/2018/2/layout/IconLabelList"/>
    <dgm:cxn modelId="{D699AE75-FA25-4150-B0E6-E88001EDBC60}" type="presParOf" srcId="{7BAC7755-0F0A-42C9-A370-ED3E23F674A1}" destId="{2C25A008-2D8F-4DEF-81A4-572E1190C2F8}" srcOrd="0" destOrd="0" presId="urn:microsoft.com/office/officeart/2018/2/layout/IconLabelList"/>
    <dgm:cxn modelId="{B90CCF48-1C33-4D15-BDFE-1E3ED89840BE}" type="presParOf" srcId="{7BAC7755-0F0A-42C9-A370-ED3E23F674A1}" destId="{425972FD-C173-4B15-9A96-BAFEEF454495}" srcOrd="1" destOrd="0" presId="urn:microsoft.com/office/officeart/2018/2/layout/IconLabelList"/>
    <dgm:cxn modelId="{D748E23E-6F41-431F-ACCF-C7F0D9DA8F12}" type="presParOf" srcId="{7BAC7755-0F0A-42C9-A370-ED3E23F674A1}" destId="{AD9F1B5A-915E-4957-B581-AF13D2A784D4}" srcOrd="2" destOrd="0" presId="urn:microsoft.com/office/officeart/2018/2/layout/IconLabelList"/>
    <dgm:cxn modelId="{0594F832-7163-49DE-8E9E-BAE1BF7B30CF}" type="presParOf" srcId="{5EC57517-A784-489B-8EEB-F274BD94A77F}" destId="{CFE4425F-07FB-4BA0-B4CA-879E31609383}" srcOrd="7" destOrd="0" presId="urn:microsoft.com/office/officeart/2018/2/layout/IconLabelList"/>
    <dgm:cxn modelId="{8A42DAC0-69CC-4C85-83A1-EABFC01C7EAC}" type="presParOf" srcId="{5EC57517-A784-489B-8EEB-F274BD94A77F}" destId="{20F7B1CC-A9F8-4564-8F82-D5565ECFD1B6}" srcOrd="8" destOrd="0" presId="urn:microsoft.com/office/officeart/2018/2/layout/IconLabelList"/>
    <dgm:cxn modelId="{DD3781FB-6C3D-448D-9A76-0C75B081C59D}" type="presParOf" srcId="{20F7B1CC-A9F8-4564-8F82-D5565ECFD1B6}" destId="{AE001123-4624-427E-9D39-C30A85EF8E5F}" srcOrd="0" destOrd="0" presId="urn:microsoft.com/office/officeart/2018/2/layout/IconLabelList"/>
    <dgm:cxn modelId="{C115611F-F6F4-42EB-9350-5F2168ED2252}" type="presParOf" srcId="{20F7B1CC-A9F8-4564-8F82-D5565ECFD1B6}" destId="{97D7C442-3BA4-4E6E-8630-4DBEABFE6F2E}" srcOrd="1" destOrd="0" presId="urn:microsoft.com/office/officeart/2018/2/layout/IconLabelList"/>
    <dgm:cxn modelId="{3827BB2B-B680-43DB-8844-AD6E3A11312E}" type="presParOf" srcId="{20F7B1CC-A9F8-4564-8F82-D5565ECFD1B6}" destId="{3425E8F3-503B-4681-8006-141C4172702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3D677-6F46-453D-BEB1-AB3F07DA0C85}">
      <dsp:nvSpPr>
        <dsp:cNvPr id="0" name=""/>
        <dsp:cNvSpPr/>
      </dsp:nvSpPr>
      <dsp:spPr>
        <a:xfrm>
          <a:off x="798314" y="0"/>
          <a:ext cx="9047558" cy="435133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12714-AC1C-4A22-9B6E-60610CB1EA1F}">
      <dsp:nvSpPr>
        <dsp:cNvPr id="0" name=""/>
        <dsp:cNvSpPr/>
      </dsp:nvSpPr>
      <dsp:spPr>
        <a:xfrm>
          <a:off x="5327" y="1305401"/>
          <a:ext cx="2562296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Who are the target audience?</a:t>
          </a:r>
        </a:p>
      </dsp:txBody>
      <dsp:txXfrm>
        <a:off x="90293" y="1390367"/>
        <a:ext cx="2392364" cy="1570603"/>
      </dsp:txXfrm>
    </dsp:sp>
    <dsp:sp modelId="{F7049861-32F1-4497-80BE-3B70571137FD}">
      <dsp:nvSpPr>
        <dsp:cNvPr id="0" name=""/>
        <dsp:cNvSpPr/>
      </dsp:nvSpPr>
      <dsp:spPr>
        <a:xfrm>
          <a:off x="2695739" y="1305401"/>
          <a:ext cx="2562296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What message are we trying to convey?</a:t>
          </a:r>
        </a:p>
      </dsp:txBody>
      <dsp:txXfrm>
        <a:off x="2780705" y="1390367"/>
        <a:ext cx="2392364" cy="1570603"/>
      </dsp:txXfrm>
    </dsp:sp>
    <dsp:sp modelId="{55FD74B2-7E30-4A45-A763-93584AA6D9D3}">
      <dsp:nvSpPr>
        <dsp:cNvPr id="0" name=""/>
        <dsp:cNvSpPr/>
      </dsp:nvSpPr>
      <dsp:spPr>
        <a:xfrm>
          <a:off x="5386150" y="1305401"/>
          <a:ext cx="2562296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What media channels to they most consume?</a:t>
          </a:r>
        </a:p>
      </dsp:txBody>
      <dsp:txXfrm>
        <a:off x="5471116" y="1390367"/>
        <a:ext cx="2392364" cy="1570603"/>
      </dsp:txXfrm>
    </dsp:sp>
    <dsp:sp modelId="{EFDF713E-E2A9-465C-BA6C-1A452D134AA9}">
      <dsp:nvSpPr>
        <dsp:cNvPr id="0" name=""/>
        <dsp:cNvSpPr/>
      </dsp:nvSpPr>
      <dsp:spPr>
        <a:xfrm>
          <a:off x="8076562" y="1305401"/>
          <a:ext cx="2562296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What is the most effective channel to deploy?</a:t>
          </a:r>
        </a:p>
      </dsp:txBody>
      <dsp:txXfrm>
        <a:off x="8161528" y="1390367"/>
        <a:ext cx="2392364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94244-1AD9-4E21-8549-AC29972B9FFB}">
      <dsp:nvSpPr>
        <dsp:cNvPr id="0" name=""/>
        <dsp:cNvSpPr/>
      </dsp:nvSpPr>
      <dsp:spPr>
        <a:xfrm>
          <a:off x="3548591" y="0"/>
          <a:ext cx="4690004" cy="469000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C1ED9-25B8-482B-9F8D-862A65194FEB}">
      <dsp:nvSpPr>
        <dsp:cNvPr id="0" name=""/>
        <dsp:cNvSpPr/>
      </dsp:nvSpPr>
      <dsp:spPr>
        <a:xfrm>
          <a:off x="3853441" y="304850"/>
          <a:ext cx="1876001" cy="1876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Radio is excellent at increasing </a:t>
          </a:r>
          <a:r>
            <a:rPr lang="en-GB" sz="1800" b="1" kern="1200"/>
            <a:t>brand awareness</a:t>
          </a:r>
        </a:p>
      </dsp:txBody>
      <dsp:txXfrm>
        <a:off x="3945020" y="396429"/>
        <a:ext cx="1692843" cy="1692843"/>
      </dsp:txXfrm>
    </dsp:sp>
    <dsp:sp modelId="{617C4CF5-14BA-4175-9434-1D27D0409120}">
      <dsp:nvSpPr>
        <dsp:cNvPr id="0" name=""/>
        <dsp:cNvSpPr/>
      </dsp:nvSpPr>
      <dsp:spPr>
        <a:xfrm>
          <a:off x="6057743" y="304850"/>
          <a:ext cx="1876001" cy="1876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TV will drive a greater </a:t>
          </a:r>
          <a:r>
            <a:rPr lang="en-GB" sz="1800" b="1" kern="1200"/>
            <a:t>volume</a:t>
          </a:r>
          <a:r>
            <a:rPr lang="en-GB" sz="1800" kern="1200"/>
            <a:t> of sales</a:t>
          </a:r>
        </a:p>
      </dsp:txBody>
      <dsp:txXfrm>
        <a:off x="6149322" y="396429"/>
        <a:ext cx="1692843" cy="1692843"/>
      </dsp:txXfrm>
    </dsp:sp>
    <dsp:sp modelId="{6785EC2B-A77B-4CD0-890F-02A37015EE17}">
      <dsp:nvSpPr>
        <dsp:cNvPr id="0" name=""/>
        <dsp:cNvSpPr/>
      </dsp:nvSpPr>
      <dsp:spPr>
        <a:xfrm>
          <a:off x="3853441" y="2509152"/>
          <a:ext cx="1876001" cy="1876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More spend in YouTube will lower our </a:t>
          </a:r>
          <a:r>
            <a:rPr lang="en-GB" sz="1800" b="1" kern="1200"/>
            <a:t>ROI</a:t>
          </a:r>
        </a:p>
      </dsp:txBody>
      <dsp:txXfrm>
        <a:off x="3945020" y="2600731"/>
        <a:ext cx="1692843" cy="1692843"/>
      </dsp:txXfrm>
    </dsp:sp>
    <dsp:sp modelId="{6272CB00-F36D-4E3C-91D2-E5A0F52B562E}">
      <dsp:nvSpPr>
        <dsp:cNvPr id="0" name=""/>
        <dsp:cNvSpPr/>
      </dsp:nvSpPr>
      <dsp:spPr>
        <a:xfrm>
          <a:off x="6057743" y="2509152"/>
          <a:ext cx="1876001" cy="1876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We can work to a guaranteed </a:t>
          </a:r>
          <a:r>
            <a:rPr lang="en-GB" sz="1800" b="1" kern="1200"/>
            <a:t>cost per click </a:t>
          </a:r>
          <a:r>
            <a:rPr lang="en-GB" sz="1800" kern="1200"/>
            <a:t>with Facebook</a:t>
          </a:r>
        </a:p>
      </dsp:txBody>
      <dsp:txXfrm>
        <a:off x="6149322" y="2600731"/>
        <a:ext cx="1692843" cy="1692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9D9CE-4906-4893-92E9-5EBE83F42CEE}">
      <dsp:nvSpPr>
        <dsp:cNvPr id="0" name=""/>
        <dsp:cNvSpPr/>
      </dsp:nvSpPr>
      <dsp:spPr>
        <a:xfrm>
          <a:off x="0" y="438"/>
          <a:ext cx="5627292" cy="10264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1E3F5-DEEC-4978-88E1-98A26632F279}">
      <dsp:nvSpPr>
        <dsp:cNvPr id="0" name=""/>
        <dsp:cNvSpPr/>
      </dsp:nvSpPr>
      <dsp:spPr>
        <a:xfrm>
          <a:off x="310513" y="231398"/>
          <a:ext cx="564569" cy="5645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4A4B8-678F-49EC-847A-90DD6AFDDA40}">
      <dsp:nvSpPr>
        <dsp:cNvPr id="0" name=""/>
        <dsp:cNvSpPr/>
      </dsp:nvSpPr>
      <dsp:spPr>
        <a:xfrm>
          <a:off x="1185595" y="438"/>
          <a:ext cx="4441696" cy="102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637" tIns="108637" rIns="108637" bIns="1086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Non-digital channels (e.g. TV), don’t have nice buttons we can click on!</a:t>
          </a:r>
          <a:endParaRPr lang="en-US" sz="1800" kern="1200"/>
        </a:p>
      </dsp:txBody>
      <dsp:txXfrm>
        <a:off x="1185595" y="438"/>
        <a:ext cx="4441696" cy="1026489"/>
      </dsp:txXfrm>
    </dsp:sp>
    <dsp:sp modelId="{9D7FADAE-30CF-4A4B-8BF8-656270E09C8E}">
      <dsp:nvSpPr>
        <dsp:cNvPr id="0" name=""/>
        <dsp:cNvSpPr/>
      </dsp:nvSpPr>
      <dsp:spPr>
        <a:xfrm>
          <a:off x="0" y="1283551"/>
          <a:ext cx="5627292" cy="10264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C4B40-9939-446C-AD18-A2F032147061}">
      <dsp:nvSpPr>
        <dsp:cNvPr id="0" name=""/>
        <dsp:cNvSpPr/>
      </dsp:nvSpPr>
      <dsp:spPr>
        <a:xfrm>
          <a:off x="310513" y="1514511"/>
          <a:ext cx="564569" cy="5645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8CFBA-151F-476C-BB44-37436AA29C6A}">
      <dsp:nvSpPr>
        <dsp:cNvPr id="0" name=""/>
        <dsp:cNvSpPr/>
      </dsp:nvSpPr>
      <dsp:spPr>
        <a:xfrm>
          <a:off x="1185595" y="1283551"/>
          <a:ext cx="4441696" cy="102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637" tIns="108637" rIns="108637" bIns="1086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We need to look at immediate web / call centre response</a:t>
          </a:r>
          <a:endParaRPr lang="en-US" sz="1800" kern="1200"/>
        </a:p>
      </dsp:txBody>
      <dsp:txXfrm>
        <a:off x="1185595" y="1283551"/>
        <a:ext cx="4441696" cy="1026489"/>
      </dsp:txXfrm>
    </dsp:sp>
    <dsp:sp modelId="{C9F3A57A-35E0-44DD-BEEA-30DC21735DBC}">
      <dsp:nvSpPr>
        <dsp:cNvPr id="0" name=""/>
        <dsp:cNvSpPr/>
      </dsp:nvSpPr>
      <dsp:spPr>
        <a:xfrm>
          <a:off x="0" y="2566663"/>
          <a:ext cx="5627292" cy="10264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C7032-8AEF-4322-84CA-37EFDF1410DA}">
      <dsp:nvSpPr>
        <dsp:cNvPr id="0" name=""/>
        <dsp:cNvSpPr/>
      </dsp:nvSpPr>
      <dsp:spPr>
        <a:xfrm>
          <a:off x="310513" y="2797623"/>
          <a:ext cx="564569" cy="5645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26F06-2583-4342-B10B-741D0AE80F2D}">
      <dsp:nvSpPr>
        <dsp:cNvPr id="0" name=""/>
        <dsp:cNvSpPr/>
      </dsp:nvSpPr>
      <dsp:spPr>
        <a:xfrm>
          <a:off x="1185595" y="2566663"/>
          <a:ext cx="4441696" cy="102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637" tIns="108637" rIns="108637" bIns="1086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Like digital models, these can only provide a short-term estimate</a:t>
          </a:r>
          <a:endParaRPr lang="en-US" sz="1800" kern="1200"/>
        </a:p>
      </dsp:txBody>
      <dsp:txXfrm>
        <a:off x="1185595" y="2566663"/>
        <a:ext cx="4441696" cy="10264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0AFD3-F12D-43F5-B0AD-1B9FDA9B5E79}">
      <dsp:nvSpPr>
        <dsp:cNvPr id="0" name=""/>
        <dsp:cNvSpPr/>
      </dsp:nvSpPr>
      <dsp:spPr>
        <a:xfrm>
          <a:off x="0" y="1805"/>
          <a:ext cx="7587075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66F80-8215-43E4-A007-136A9EBA0016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1BDBF-05DE-42CB-8547-5D72F7BB5767}">
      <dsp:nvSpPr>
        <dsp:cNvPr id="0" name=""/>
        <dsp:cNvSpPr/>
      </dsp:nvSpPr>
      <dsp:spPr>
        <a:xfrm>
          <a:off x="1057183" y="1805"/>
          <a:ext cx="6529891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Xero are an accounting &amp; business software </a:t>
          </a:r>
          <a:br>
            <a:rPr lang="en-GB" sz="1500" kern="1200"/>
          </a:br>
          <a:endParaRPr lang="en-US" sz="1500" kern="1200"/>
        </a:p>
      </dsp:txBody>
      <dsp:txXfrm>
        <a:off x="1057183" y="1805"/>
        <a:ext cx="6529891" cy="915310"/>
      </dsp:txXfrm>
    </dsp:sp>
    <dsp:sp modelId="{40BC0EB9-7F33-4701-8310-33AFC567FD31}">
      <dsp:nvSpPr>
        <dsp:cNvPr id="0" name=""/>
        <dsp:cNvSpPr/>
      </dsp:nvSpPr>
      <dsp:spPr>
        <a:xfrm>
          <a:off x="0" y="1145944"/>
          <a:ext cx="7587075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ED515-6938-4625-A752-EB72E44D6486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7F829-8304-44CE-B087-6CE06C0AD32F}">
      <dsp:nvSpPr>
        <dsp:cNvPr id="0" name=""/>
        <dsp:cNvSpPr/>
      </dsp:nvSpPr>
      <dsp:spPr>
        <a:xfrm>
          <a:off x="1057183" y="1145944"/>
          <a:ext cx="6529891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Their sales can come from partner accountants and bookkeepers, as well as direct from business owners</a:t>
          </a:r>
          <a:endParaRPr lang="en-US" sz="1500" kern="1200"/>
        </a:p>
      </dsp:txBody>
      <dsp:txXfrm>
        <a:off x="1057183" y="1145944"/>
        <a:ext cx="6529891" cy="915310"/>
      </dsp:txXfrm>
    </dsp:sp>
    <dsp:sp modelId="{C077E8E3-F003-44D6-AC40-FC9BAB0A57D5}">
      <dsp:nvSpPr>
        <dsp:cNvPr id="0" name=""/>
        <dsp:cNvSpPr/>
      </dsp:nvSpPr>
      <dsp:spPr>
        <a:xfrm>
          <a:off x="0" y="2290082"/>
          <a:ext cx="7587075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A6D30-3EAA-4923-84C6-7C7261811253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15F4F-58EE-4B5A-B6C2-566AD8A89428}">
      <dsp:nvSpPr>
        <dsp:cNvPr id="0" name=""/>
        <dsp:cNvSpPr/>
      </dsp:nvSpPr>
      <dsp:spPr>
        <a:xfrm>
          <a:off x="1057183" y="2290082"/>
          <a:ext cx="6529891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There is rarely a straightforward attribution journey, how many people will see an advert and immediately change their accounting?</a:t>
          </a:r>
          <a:endParaRPr lang="en-US" sz="1500" kern="1200"/>
        </a:p>
      </dsp:txBody>
      <dsp:txXfrm>
        <a:off x="1057183" y="2290082"/>
        <a:ext cx="6529891" cy="915310"/>
      </dsp:txXfrm>
    </dsp:sp>
    <dsp:sp modelId="{9B5385C2-6AEB-4FF9-9A8F-B374CCBD0AC1}">
      <dsp:nvSpPr>
        <dsp:cNvPr id="0" name=""/>
        <dsp:cNvSpPr/>
      </dsp:nvSpPr>
      <dsp:spPr>
        <a:xfrm>
          <a:off x="0" y="3434221"/>
          <a:ext cx="7587075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C8DB9-7516-4E3B-AAC7-D8EDF1B7328B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91F4B-E5AD-4439-8913-49ABDA185F1C}">
      <dsp:nvSpPr>
        <dsp:cNvPr id="0" name=""/>
        <dsp:cNvSpPr/>
      </dsp:nvSpPr>
      <dsp:spPr>
        <a:xfrm>
          <a:off x="1057183" y="3434221"/>
          <a:ext cx="6529891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We needed to unpick the contribution of advertising</a:t>
          </a:r>
          <a:endParaRPr lang="en-US" sz="1500" kern="1200"/>
        </a:p>
      </dsp:txBody>
      <dsp:txXfrm>
        <a:off x="1057183" y="3434221"/>
        <a:ext cx="6529891" cy="915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42D95-3C1C-4FB5-9C90-4F2A7BAB013B}">
      <dsp:nvSpPr>
        <dsp:cNvPr id="0" name=""/>
        <dsp:cNvSpPr/>
      </dsp:nvSpPr>
      <dsp:spPr>
        <a:xfrm>
          <a:off x="0" y="531"/>
          <a:ext cx="5691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56099-4038-4ED2-8839-4806159B12F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E2BC2-4DA1-40E7-B4D2-A088E279B206}">
      <dsp:nvSpPr>
        <dsp:cNvPr id="0" name=""/>
        <dsp:cNvSpPr/>
      </dsp:nvSpPr>
      <dsp:spPr>
        <a:xfrm>
          <a:off x="1435590" y="531"/>
          <a:ext cx="425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Big consultancies will make you believe this costs £70K – it doesn’t</a:t>
          </a:r>
          <a:endParaRPr lang="en-US" sz="1500" kern="1200"/>
        </a:p>
      </dsp:txBody>
      <dsp:txXfrm>
        <a:off x="1435590" y="531"/>
        <a:ext cx="4256009" cy="1242935"/>
      </dsp:txXfrm>
    </dsp:sp>
    <dsp:sp modelId="{F397D683-3763-429A-A53E-332F557D1461}">
      <dsp:nvSpPr>
        <dsp:cNvPr id="0" name=""/>
        <dsp:cNvSpPr/>
      </dsp:nvSpPr>
      <dsp:spPr>
        <a:xfrm>
          <a:off x="0" y="1554201"/>
          <a:ext cx="5691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93DCE-CD25-4517-B009-CD64CF59B900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19BD1-7A08-4130-BBF8-B32147A7F8E1}">
      <dsp:nvSpPr>
        <dsp:cNvPr id="0" name=""/>
        <dsp:cNvSpPr/>
      </dsp:nvSpPr>
      <dsp:spPr>
        <a:xfrm>
          <a:off x="1435590" y="1554201"/>
          <a:ext cx="425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However, even a lite £10-15K model might be seen as expensive (it will pay for itself)</a:t>
          </a:r>
          <a:endParaRPr lang="en-US" sz="1500" kern="1200"/>
        </a:p>
      </dsp:txBody>
      <dsp:txXfrm>
        <a:off x="1435590" y="1554201"/>
        <a:ext cx="4256009" cy="1242935"/>
      </dsp:txXfrm>
    </dsp:sp>
    <dsp:sp modelId="{1DB70B8E-FDBA-4C77-B26D-298F2A239DF0}">
      <dsp:nvSpPr>
        <dsp:cNvPr id="0" name=""/>
        <dsp:cNvSpPr/>
      </dsp:nvSpPr>
      <dsp:spPr>
        <a:xfrm>
          <a:off x="0" y="3107870"/>
          <a:ext cx="5691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DC235-82DF-4D8D-98BE-F7A99A95EE0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DE412-34A8-4B16-8C64-C428B2192ED4}">
      <dsp:nvSpPr>
        <dsp:cNvPr id="0" name=""/>
        <dsp:cNvSpPr/>
      </dsp:nvSpPr>
      <dsp:spPr>
        <a:xfrm>
          <a:off x="1435590" y="3107870"/>
          <a:ext cx="425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Datacove are currently partnering with academics / universities to develop a tool that makes this even more affordable to smaller brands </a:t>
          </a:r>
          <a:endParaRPr lang="en-US" sz="1500" kern="1200"/>
        </a:p>
      </dsp:txBody>
      <dsp:txXfrm>
        <a:off x="1435590" y="3107870"/>
        <a:ext cx="4256009" cy="1242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D1939-75C9-4E73-A687-208B648B2D5A}">
      <dsp:nvSpPr>
        <dsp:cNvPr id="0" name=""/>
        <dsp:cNvSpPr/>
      </dsp:nvSpPr>
      <dsp:spPr>
        <a:xfrm>
          <a:off x="632470" y="823486"/>
          <a:ext cx="956395" cy="9563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BD7F2-1786-473C-9BA7-9002DD4A34A2}">
      <dsp:nvSpPr>
        <dsp:cNvPr id="0" name=""/>
        <dsp:cNvSpPr/>
      </dsp:nvSpPr>
      <dsp:spPr>
        <a:xfrm>
          <a:off x="48006" y="2179019"/>
          <a:ext cx="2125323" cy="130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Data analytics / data science shouldn’t be complicated – it’s just problem solving!</a:t>
          </a:r>
          <a:endParaRPr lang="en-US" sz="1400" kern="1200"/>
        </a:p>
      </dsp:txBody>
      <dsp:txXfrm>
        <a:off x="48006" y="2179019"/>
        <a:ext cx="2125323" cy="1302539"/>
      </dsp:txXfrm>
    </dsp:sp>
    <dsp:sp modelId="{AED18E99-BA9C-4781-ACDA-482A7F594B25}">
      <dsp:nvSpPr>
        <dsp:cNvPr id="0" name=""/>
        <dsp:cNvSpPr/>
      </dsp:nvSpPr>
      <dsp:spPr>
        <a:xfrm>
          <a:off x="3129725" y="823486"/>
          <a:ext cx="956395" cy="9563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57CEB-67F5-4A74-9E33-B93550D084D2}">
      <dsp:nvSpPr>
        <dsp:cNvPr id="0" name=""/>
        <dsp:cNvSpPr/>
      </dsp:nvSpPr>
      <dsp:spPr>
        <a:xfrm>
          <a:off x="2545261" y="2179019"/>
          <a:ext cx="2125323" cy="130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Digital attribution is becoming harder; offline attribution has always been hard – more robust methods are needed</a:t>
          </a:r>
          <a:endParaRPr lang="en-US" sz="1400" kern="1200"/>
        </a:p>
      </dsp:txBody>
      <dsp:txXfrm>
        <a:off x="2545261" y="2179019"/>
        <a:ext cx="2125323" cy="1302539"/>
      </dsp:txXfrm>
    </dsp:sp>
    <dsp:sp modelId="{3A37DBE5-0938-48C7-9E20-BBFC44B12EBB}">
      <dsp:nvSpPr>
        <dsp:cNvPr id="0" name=""/>
        <dsp:cNvSpPr/>
      </dsp:nvSpPr>
      <dsp:spPr>
        <a:xfrm>
          <a:off x="5626980" y="823486"/>
          <a:ext cx="956395" cy="9563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F9AD6-26B9-4A03-9819-ADE06701AE08}">
      <dsp:nvSpPr>
        <dsp:cNvPr id="0" name=""/>
        <dsp:cNvSpPr/>
      </dsp:nvSpPr>
      <dsp:spPr>
        <a:xfrm>
          <a:off x="5042516" y="2179019"/>
          <a:ext cx="2125323" cy="130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Econometrics pays for itself – it tells you when to cut spending, when to stop spending and what the true value of your investments is</a:t>
          </a:r>
          <a:endParaRPr lang="en-US" sz="1400" kern="1200"/>
        </a:p>
      </dsp:txBody>
      <dsp:txXfrm>
        <a:off x="5042516" y="2179019"/>
        <a:ext cx="2125323" cy="1302539"/>
      </dsp:txXfrm>
    </dsp:sp>
    <dsp:sp modelId="{2C25A008-2D8F-4DEF-81A4-572E1190C2F8}">
      <dsp:nvSpPr>
        <dsp:cNvPr id="0" name=""/>
        <dsp:cNvSpPr/>
      </dsp:nvSpPr>
      <dsp:spPr>
        <a:xfrm>
          <a:off x="8124235" y="823486"/>
          <a:ext cx="956395" cy="9563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F1B5A-915E-4957-B581-AF13D2A784D4}">
      <dsp:nvSpPr>
        <dsp:cNvPr id="0" name=""/>
        <dsp:cNvSpPr/>
      </dsp:nvSpPr>
      <dsp:spPr>
        <a:xfrm>
          <a:off x="7539771" y="2179019"/>
          <a:ext cx="2125323" cy="130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Marketing isn’t the only thing that impacts your KPIs – consider additional factors such as reviews, competitors – and politics!</a:t>
          </a:r>
          <a:endParaRPr lang="en-US" sz="1400" kern="1200"/>
        </a:p>
      </dsp:txBody>
      <dsp:txXfrm>
        <a:off x="7539771" y="2179019"/>
        <a:ext cx="2125323" cy="1302539"/>
      </dsp:txXfrm>
    </dsp:sp>
    <dsp:sp modelId="{AE001123-4624-427E-9D39-C30A85EF8E5F}">
      <dsp:nvSpPr>
        <dsp:cNvPr id="0" name=""/>
        <dsp:cNvSpPr/>
      </dsp:nvSpPr>
      <dsp:spPr>
        <a:xfrm>
          <a:off x="10621491" y="823486"/>
          <a:ext cx="956395" cy="9563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5E8F3-503B-4681-8006-141C4172702C}">
      <dsp:nvSpPr>
        <dsp:cNvPr id="0" name=""/>
        <dsp:cNvSpPr/>
      </dsp:nvSpPr>
      <dsp:spPr>
        <a:xfrm>
          <a:off x="10037027" y="2179019"/>
          <a:ext cx="2125323" cy="130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Econometrics should be for everyone; not just the big brands</a:t>
          </a:r>
          <a:endParaRPr lang="en-US" sz="1400" kern="1200"/>
        </a:p>
      </dsp:txBody>
      <dsp:txXfrm>
        <a:off x="10037027" y="2179019"/>
        <a:ext cx="2125323" cy="1302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0.46099</cdr:x>
      <cdr:y>0.1349</cdr:y>
    </cdr:from>
    <cdr:to>
      <cdr:x>0.5417</cdr:x>
      <cdr:y>0.79265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991646A5-F387-AE87-3EF4-D6C69097907C}"/>
            </a:ext>
          </a:extLst>
        </cdr:cNvPr>
        <cdr:cNvSpPr/>
      </cdr:nvSpPr>
      <cdr:spPr>
        <a:xfrm xmlns:a="http://schemas.openxmlformats.org/drawingml/2006/main">
          <a:off x="2448151" y="448450"/>
          <a:ext cx="428625" cy="2186500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50000"/>
          </a:srgbClr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D2CB6-7A50-410B-AE6C-419A70D2FE3F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0FDC5-C264-48BF-BC1D-50380C46D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460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D6EB9-0273-445C-B028-ECAA5255E29B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3A336-7F46-4CE4-9735-916E0F460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65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3A336-7F46-4CE4-9735-916E0F46070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74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People wouldn’t pay me if it doesn’t work</a:t>
            </a:r>
          </a:p>
          <a:p>
            <a:r>
              <a:rPr lang="en-GB" dirty="0"/>
              <a:t>Don’t quote my numbers as gospel to your boss and send the heavies next time</a:t>
            </a:r>
          </a:p>
          <a:p>
            <a:r>
              <a:rPr lang="en-GB" dirty="0"/>
              <a:t>I can’t write your ads and I certainly can’t make a witty video!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3A336-7F46-4CE4-9735-916E0F46070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6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6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9D68A-35DD-4311-8903-BB839D7113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67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29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People wouldn’t pay me if it doesn’t work</a:t>
            </a:r>
          </a:p>
          <a:p>
            <a:r>
              <a:rPr lang="en-GB" dirty="0"/>
              <a:t>Don’t quote my numbers as gospel to your boss and send the heavies next time</a:t>
            </a:r>
          </a:p>
          <a:p>
            <a:r>
              <a:rPr lang="en-GB" dirty="0"/>
              <a:t>I can’t write your ads and I certainly can’t make a witty video!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3A336-7F46-4CE4-9735-916E0F46070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6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0B597-15A6-5A95-A7A4-AFC465392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F2804D-25C0-2AAB-BFF3-294362E800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B7E914-FAD4-85AE-4591-FEDBCE307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1BDB9-9450-96DA-D76F-2256C1123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9D68A-35DD-4311-8903-BB839D7113D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3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797CB-1DF2-4038-817F-80FF09ED66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24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baby blues </a:t>
            </a:r>
            <a:r>
              <a:rPr lang="en-US" dirty="0" err="1"/>
              <a:t>colour</a:t>
            </a:r>
            <a:r>
              <a:rPr lang="en-US" dirty="0"/>
              <a:t> </a:t>
            </a:r>
            <a:r>
              <a:rPr lang="en-US" dirty="0" err="1"/>
              <a:t>pallete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4" y="5539884"/>
            <a:ext cx="716831" cy="752673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709200" y="1220469"/>
            <a:ext cx="5824537" cy="2628900"/>
          </a:xfrm>
        </p:spPr>
        <p:txBody>
          <a:bodyPr anchor="ctr"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  <a:latin typeface="Office Code Pro Bold" panose="00000809000000000000" pitchFamily="49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Add title here</a:t>
            </a:r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4167224"/>
            <a:ext cx="9144000" cy="8556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Add author here, date on line below</a:t>
            </a:r>
          </a:p>
          <a:p>
            <a:pPr lvl="0"/>
            <a:endParaRPr lang="en-GB"/>
          </a:p>
        </p:txBody>
      </p:sp>
      <p:sp>
        <p:nvSpPr>
          <p:cNvPr id="30" name="Title 19"/>
          <p:cNvSpPr txBox="1">
            <a:spLocks/>
          </p:cNvSpPr>
          <p:nvPr userDrawn="1"/>
        </p:nvSpPr>
        <p:spPr>
          <a:xfrm>
            <a:off x="10300813" y="6195237"/>
            <a:ext cx="1681232" cy="553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Datacove</a:t>
            </a:r>
          </a:p>
        </p:txBody>
      </p:sp>
    </p:spTree>
    <p:extLst>
      <p:ext uri="{BB962C8B-B14F-4D97-AF65-F5344CB8AC3E}">
        <p14:creationId xmlns:p14="http://schemas.microsoft.com/office/powerpoint/2010/main" val="198830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44025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AD6FA0B-6486-A99A-E0AC-47A0608FE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36" y="5708487"/>
            <a:ext cx="1036800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44025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FEC44D7-FF1D-B161-A119-D42CCEA97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36" y="5708487"/>
            <a:ext cx="1036800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44025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21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44025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75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98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3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3A906-F1B2-5F16-4E79-9C698331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D0A2F-FDC7-FC79-BF46-63798B6F10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EF9E1-5743-2DB8-D0C1-44E76B4B4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8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6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4110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22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Titl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525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4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00" y="365125"/>
            <a:ext cx="10644600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rgbClr val="5106FF"/>
                </a:solidFill>
                <a:latin typeface="Office Code Pro D Bold" panose="00000809000000000000" pitchFamily="49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200" y="1825625"/>
            <a:ext cx="10644600" cy="4351338"/>
          </a:xfrm>
        </p:spPr>
        <p:txBody>
          <a:bodyPr/>
          <a:lstStyle>
            <a:lvl1pPr marL="228600" indent="-228600">
              <a:buClr>
                <a:srgbClr val="5106FF"/>
              </a:buClr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Clr>
                <a:srgbClr val="5106FF"/>
              </a:buClr>
              <a:buFont typeface="Wingdings" panose="05000000000000000000" pitchFamily="2" charset="2"/>
              <a:buChar char="Ø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3000" indent="-228600">
              <a:buClr>
                <a:srgbClr val="5106FF"/>
              </a:buClr>
              <a:buFont typeface="Wingdings" panose="05000000000000000000" pitchFamily="2" charset="2"/>
              <a:buChar char="Ø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buClr>
                <a:srgbClr val="5106FF"/>
              </a:buClr>
              <a:buFont typeface="Wingdings" panose="05000000000000000000" pitchFamily="2" charset="2"/>
              <a:buChar char="Ø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400" indent="-228600">
              <a:buClr>
                <a:srgbClr val="5106FF"/>
              </a:buClr>
              <a:buFont typeface="Wingdings" panose="05000000000000000000" pitchFamily="2" charset="2"/>
              <a:buChar char="Ø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00" y="6356350"/>
            <a:ext cx="9473025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CFE25FE-FD89-DE85-1B87-9A3F175793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36" y="5708487"/>
            <a:ext cx="1036800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32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41F094-C844-AF40-A55C-4E277ECF47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90149" y="-1"/>
            <a:ext cx="4801851" cy="6858000"/>
          </a:xfr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Your Picture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02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EE88B9B-7E23-3C6F-836F-6FE16FB536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672814" y="914400"/>
            <a:ext cx="7339971" cy="41148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Your Picture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40" y="800100"/>
            <a:ext cx="5373499" cy="419100"/>
          </a:xfrm>
        </p:spPr>
        <p:txBody>
          <a:bodyPr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5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40" y="800100"/>
            <a:ext cx="5373499" cy="419100"/>
          </a:xfrm>
        </p:spPr>
        <p:txBody>
          <a:bodyPr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D1910A9-438A-CC3B-390A-3CFE0FF7F1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99029" y="1028700"/>
            <a:ext cx="3315563" cy="4764024"/>
          </a:xfrm>
          <a:custGeom>
            <a:avLst/>
            <a:gdLst>
              <a:gd name="connsiteX0" fmla="*/ 109849 w 6629400"/>
              <a:gd name="connsiteY0" fmla="*/ 0 h 9528048"/>
              <a:gd name="connsiteX1" fmla="*/ 6519551 w 6629400"/>
              <a:gd name="connsiteY1" fmla="*/ 0 h 9528048"/>
              <a:gd name="connsiteX2" fmla="*/ 6629400 w 6629400"/>
              <a:gd name="connsiteY2" fmla="*/ 109849 h 9528048"/>
              <a:gd name="connsiteX3" fmla="*/ 6629400 w 6629400"/>
              <a:gd name="connsiteY3" fmla="*/ 9418199 h 9528048"/>
              <a:gd name="connsiteX4" fmla="*/ 6519551 w 6629400"/>
              <a:gd name="connsiteY4" fmla="*/ 9528048 h 9528048"/>
              <a:gd name="connsiteX5" fmla="*/ 109849 w 6629400"/>
              <a:gd name="connsiteY5" fmla="*/ 9528048 h 9528048"/>
              <a:gd name="connsiteX6" fmla="*/ 0 w 6629400"/>
              <a:gd name="connsiteY6" fmla="*/ 9418199 h 9528048"/>
              <a:gd name="connsiteX7" fmla="*/ 0 w 6629400"/>
              <a:gd name="connsiteY7" fmla="*/ 109849 h 9528048"/>
              <a:gd name="connsiteX8" fmla="*/ 109849 w 6629400"/>
              <a:gd name="connsiteY8" fmla="*/ 0 h 95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9400" h="9528048">
                <a:moveTo>
                  <a:pt x="109849" y="0"/>
                </a:moveTo>
                <a:lnTo>
                  <a:pt x="6519551" y="0"/>
                </a:lnTo>
                <a:cubicBezTo>
                  <a:pt x="6580219" y="0"/>
                  <a:pt x="6629400" y="49181"/>
                  <a:pt x="6629400" y="109849"/>
                </a:cubicBezTo>
                <a:lnTo>
                  <a:pt x="6629400" y="9418199"/>
                </a:lnTo>
                <a:cubicBezTo>
                  <a:pt x="6629400" y="9478867"/>
                  <a:pt x="6580219" y="9528048"/>
                  <a:pt x="6519551" y="9528048"/>
                </a:cubicBezTo>
                <a:lnTo>
                  <a:pt x="109849" y="9528048"/>
                </a:lnTo>
                <a:cubicBezTo>
                  <a:pt x="49181" y="9528048"/>
                  <a:pt x="0" y="9478867"/>
                  <a:pt x="0" y="9418199"/>
                </a:cubicBezTo>
                <a:lnTo>
                  <a:pt x="0" y="109849"/>
                </a:lnTo>
                <a:cubicBezTo>
                  <a:pt x="0" y="49181"/>
                  <a:pt x="49181" y="0"/>
                  <a:pt x="10984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283357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D4C8644-42D5-161D-3D72-2D8AAF4A85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75266" y="1257300"/>
            <a:ext cx="6708871" cy="4192524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Your Picture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0" y="800100"/>
            <a:ext cx="3328770" cy="838200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05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9DC9F8-8F77-B925-19B5-F453032BE0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05405" y="952500"/>
            <a:ext cx="2286595" cy="48006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anchor="ctr" anchorCtr="1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Your Picture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067234-870E-EB2D-59C9-ADB81D959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53628" y="952500"/>
            <a:ext cx="2286595" cy="48006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anchor="ctr" anchorCtr="1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Your Picture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0" y="800100"/>
            <a:ext cx="3086904" cy="83099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CF52C24-6917-C1DD-DF84-37B9D1A1EF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38437" y="952500"/>
            <a:ext cx="2250010" cy="4800600"/>
          </a:xfrm>
          <a:custGeom>
            <a:avLst/>
            <a:gdLst>
              <a:gd name="connsiteX0" fmla="*/ 435488 w 4498848"/>
              <a:gd name="connsiteY0" fmla="*/ 0 h 9601200"/>
              <a:gd name="connsiteX1" fmla="*/ 4063360 w 4498848"/>
              <a:gd name="connsiteY1" fmla="*/ 0 h 9601200"/>
              <a:gd name="connsiteX2" fmla="*/ 4498848 w 4498848"/>
              <a:gd name="connsiteY2" fmla="*/ 435488 h 9601200"/>
              <a:gd name="connsiteX3" fmla="*/ 4498848 w 4498848"/>
              <a:gd name="connsiteY3" fmla="*/ 9165712 h 9601200"/>
              <a:gd name="connsiteX4" fmla="*/ 4063360 w 4498848"/>
              <a:gd name="connsiteY4" fmla="*/ 9601200 h 9601200"/>
              <a:gd name="connsiteX5" fmla="*/ 435488 w 4498848"/>
              <a:gd name="connsiteY5" fmla="*/ 9601200 h 9601200"/>
              <a:gd name="connsiteX6" fmla="*/ 0 w 4498848"/>
              <a:gd name="connsiteY6" fmla="*/ 9165712 h 9601200"/>
              <a:gd name="connsiteX7" fmla="*/ 0 w 4498848"/>
              <a:gd name="connsiteY7" fmla="*/ 435488 h 9601200"/>
              <a:gd name="connsiteX8" fmla="*/ 435488 w 4498848"/>
              <a:gd name="connsiteY8" fmla="*/ 0 h 960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8848" h="9601200">
                <a:moveTo>
                  <a:pt x="435488" y="0"/>
                </a:moveTo>
                <a:lnTo>
                  <a:pt x="4063360" y="0"/>
                </a:lnTo>
                <a:cubicBezTo>
                  <a:pt x="4303873" y="0"/>
                  <a:pt x="4498848" y="194975"/>
                  <a:pt x="4498848" y="435488"/>
                </a:cubicBezTo>
                <a:lnTo>
                  <a:pt x="4498848" y="9165712"/>
                </a:lnTo>
                <a:cubicBezTo>
                  <a:pt x="4498848" y="9406225"/>
                  <a:pt x="4303873" y="9601200"/>
                  <a:pt x="4063360" y="9601200"/>
                </a:cubicBezTo>
                <a:lnTo>
                  <a:pt x="435488" y="9601200"/>
                </a:lnTo>
                <a:cubicBezTo>
                  <a:pt x="194975" y="9601200"/>
                  <a:pt x="0" y="9406225"/>
                  <a:pt x="0" y="9165712"/>
                </a:cubicBezTo>
                <a:lnTo>
                  <a:pt x="0" y="435488"/>
                </a:lnTo>
                <a:cubicBezTo>
                  <a:pt x="0" y="194975"/>
                  <a:pt x="194975" y="0"/>
                  <a:pt x="43548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261675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04833" y="1676400"/>
            <a:ext cx="7271374" cy="45720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647663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 Imag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836831" y="838200"/>
            <a:ext cx="3429893" cy="51816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r>
              <a:rPr lang="en-US"/>
              <a:t>Your Picture Here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 vert="horz" lIns="0" tIns="108836" rIns="0" bIns="108836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82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 Imag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844452" y="800100"/>
            <a:ext cx="10497273" cy="52197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r>
              <a:rPr lang="en-US"/>
              <a:t>Your Picture Here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 vert="horz" lIns="0" tIns="108836" rIns="0" bIns="108836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5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Page with Imag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r>
              <a:rPr lang="en-US"/>
              <a:t>Your Picture Here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 vert="horz" lIns="0" tIns="108836" rIns="0" bIns="108836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9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Page with Imag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200400"/>
            <a:ext cx="12192000" cy="36576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r>
              <a:rPr lang="en-US"/>
              <a:t>Your Picture Here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 vert="horz" lIns="0" tIns="108836" rIns="0" bIns="108836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4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9200" y="1709738"/>
            <a:ext cx="7616825" cy="2852737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rgbClr val="5106FF"/>
                </a:solidFill>
                <a:latin typeface="Office Code Pro Bold" panose="00000809000000000000" pitchFamily="49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Blue statement slide 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00" y="6356350"/>
            <a:ext cx="9473025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9CBE160-E950-0E75-FA81-984AA36FD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36" y="5708487"/>
            <a:ext cx="1036800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82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 vert="horz" lIns="0" tIns="108836" rIns="0" bIns="108836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638681" y="155448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601342" y="155448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9564003" y="155448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638681" y="256032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601342" y="256032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9564003" y="256032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638681" y="356616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7601342" y="356616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9564003" y="356616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5638681" y="457200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7601342" y="457200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9564003" y="457200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3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582" y="723900"/>
            <a:ext cx="5373499" cy="923330"/>
          </a:xfrm>
        </p:spPr>
        <p:txBody>
          <a:bodyPr lIns="0" tIns="0" rIns="0" bIns="0">
            <a:spAutoFit/>
          </a:bodyPr>
          <a:lstStyle>
            <a:lvl1pPr algn="l">
              <a:defRPr sz="30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36831" y="838200"/>
            <a:ext cx="3849102" cy="51816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90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054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36830" y="838200"/>
            <a:ext cx="2515255" cy="33147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>
            <a:normAutofit/>
          </a:bodyPr>
          <a:lstStyle>
            <a:lvl1pPr>
              <a:buNone/>
              <a:defRPr sz="2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44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0" y="800100"/>
            <a:ext cx="4115872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172220" y="800100"/>
            <a:ext cx="5182950" cy="28194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45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4381053" y="2133600"/>
            <a:ext cx="6974116" cy="38862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21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27380" y="2362200"/>
            <a:ext cx="800308" cy="100584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>
            <a:normAutofit/>
          </a:bodyPr>
          <a:lstStyle>
            <a:lvl1pPr marL="0" indent="0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28703" y="2362200"/>
            <a:ext cx="800308" cy="100584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>
            <a:normAutofit/>
          </a:bodyPr>
          <a:lstStyle>
            <a:lvl1pPr marL="0" indent="0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391916" y="2362200"/>
            <a:ext cx="800308" cy="100584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>
            <a:normAutofit/>
          </a:bodyPr>
          <a:lstStyle>
            <a:lvl1pPr marL="0" indent="0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055130" y="2362200"/>
            <a:ext cx="800308" cy="100584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>
            <a:normAutofit/>
          </a:bodyPr>
          <a:lstStyle>
            <a:lvl1pPr marL="0" indent="0">
              <a:buNone/>
              <a:defRPr lang="en-US" sz="14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58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716443" y="2171700"/>
            <a:ext cx="2475557" cy="38862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68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365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475557" cy="68580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2800891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215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5716489" cy="68580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lvl="0"/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737008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_Images+Titile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692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762153" cy="68580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12553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9200" y="1709738"/>
            <a:ext cx="7616825" cy="2852737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  <a:latin typeface="Office Code Pro Bold" panose="00000809000000000000" pitchFamily="49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White statement slide 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00" y="6356350"/>
            <a:ext cx="947302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4" y="5539884"/>
            <a:ext cx="716831" cy="752673"/>
          </a:xfrm>
          <a:prstGeom prst="rect">
            <a:avLst/>
          </a:prstGeom>
        </p:spPr>
      </p:pic>
      <p:sp>
        <p:nvSpPr>
          <p:cNvPr id="6" name="Title 19"/>
          <p:cNvSpPr txBox="1">
            <a:spLocks/>
          </p:cNvSpPr>
          <p:nvPr userDrawn="1"/>
        </p:nvSpPr>
        <p:spPr>
          <a:xfrm>
            <a:off x="10300813" y="6195237"/>
            <a:ext cx="1681232" cy="553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Datacove</a:t>
            </a:r>
          </a:p>
        </p:txBody>
      </p:sp>
    </p:spTree>
    <p:extLst>
      <p:ext uri="{BB962C8B-B14F-4D97-AF65-F5344CB8AC3E}">
        <p14:creationId xmlns:p14="http://schemas.microsoft.com/office/powerpoint/2010/main" val="751465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656965" y="2133600"/>
            <a:ext cx="1486287" cy="187452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730145" y="2133600"/>
            <a:ext cx="1486287" cy="187452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826191" y="2133600"/>
            <a:ext cx="1486287" cy="187452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884127" y="2133600"/>
            <a:ext cx="1486287" cy="187452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85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_Images+Titile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36831" y="2133600"/>
            <a:ext cx="2286595" cy="187452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76264" y="2133600"/>
            <a:ext cx="2286595" cy="187452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315697" y="2133600"/>
            <a:ext cx="2286595" cy="187452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055130" y="2133600"/>
            <a:ext cx="2286595" cy="187452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04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0" y="800100"/>
            <a:ext cx="3772883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638681" y="800100"/>
            <a:ext cx="5716489" cy="29337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21586" y="2171700"/>
            <a:ext cx="4641789" cy="384048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638681" y="3886200"/>
            <a:ext cx="3544223" cy="21336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6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_Images+Titil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0" y="800100"/>
            <a:ext cx="3772883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353563" y="696145"/>
            <a:ext cx="4838436" cy="2542032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53564" y="3467423"/>
            <a:ext cx="4838436" cy="2542032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874893" y="696145"/>
            <a:ext cx="2250010" cy="5312664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2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048748" y="800100"/>
            <a:ext cx="5143252" cy="521208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04525" y="800100"/>
            <a:ext cx="3429893" cy="521208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830" y="800100"/>
            <a:ext cx="2652451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95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457274" y="800100"/>
            <a:ext cx="6897896" cy="36957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830" y="800100"/>
            <a:ext cx="356708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2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2133600"/>
            <a:ext cx="12192000" cy="47244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58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Title+Tabl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836831" y="2133600"/>
            <a:ext cx="3810992" cy="24765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138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+Smar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3"/>
          </p:nvPr>
        </p:nvSpPr>
        <p:spPr>
          <a:xfrm>
            <a:off x="836830" y="1752600"/>
            <a:ext cx="10504895" cy="43053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96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697C-BC8A-CB5C-A5A4-B5D79176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7BEAF-CC10-1B1B-CDED-A577E349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EDAE8-EBFF-14AF-5BFA-4A4DFB2A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33D1E-3FAC-4E5C-E59A-AE8CBC6F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8A78-D971-4E34-BA7F-DD2BBE67F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5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9200" y="365125"/>
            <a:ext cx="10644600" cy="1325563"/>
          </a:xfrm>
        </p:spPr>
        <p:txBody>
          <a:bodyPr/>
          <a:lstStyle>
            <a:lvl1pPr>
              <a:defRPr>
                <a:solidFill>
                  <a:srgbClr val="5106FF"/>
                </a:solidFill>
                <a:latin typeface="Office Code Pro D Bold" panose="00000809000000000000" pitchFamily="49" charset="0"/>
              </a:defRPr>
            </a:lvl1pPr>
          </a:lstStyle>
          <a:p>
            <a:r>
              <a:rPr lang="en-US"/>
              <a:t>Click to edit Master title style – comparison slide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200" y="1825625"/>
            <a:ext cx="5181600" cy="4351338"/>
          </a:xfr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00" y="6356350"/>
            <a:ext cx="9473025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5B90495-E86C-06C8-553A-8EE8EFB9E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36" y="5708487"/>
            <a:ext cx="1036800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345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00" y="365126"/>
            <a:ext cx="10644600" cy="1325563"/>
          </a:xfrm>
        </p:spPr>
        <p:txBody>
          <a:bodyPr>
            <a:normAutofit/>
          </a:bodyPr>
          <a:lstStyle>
            <a:lvl1pPr>
              <a:defRPr sz="4399">
                <a:solidFill>
                  <a:srgbClr val="5106FF"/>
                </a:solidFill>
                <a:latin typeface="Office Code Pro D Bold" panose="00000809000000000000" pitchFamily="49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01" y="6356351"/>
            <a:ext cx="94730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871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63C8BEF-6FFA-456A-AD6D-D971BEE99B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050" y="5717818"/>
            <a:ext cx="1036800" cy="103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00" y="365126"/>
            <a:ext cx="10644600" cy="1325563"/>
          </a:xfrm>
        </p:spPr>
        <p:txBody>
          <a:bodyPr>
            <a:normAutofit/>
          </a:bodyPr>
          <a:lstStyle>
            <a:lvl1pPr>
              <a:defRPr sz="4399">
                <a:solidFill>
                  <a:srgbClr val="5106FF"/>
                </a:solidFill>
                <a:latin typeface="Office Code Pro D Bold" panose="00000809000000000000" pitchFamily="49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200" y="1825625"/>
            <a:ext cx="10644600" cy="4351338"/>
          </a:xfrm>
        </p:spPr>
        <p:txBody>
          <a:bodyPr/>
          <a:lstStyle>
            <a:lvl1pPr marL="228543" indent="-228543">
              <a:buClr>
                <a:srgbClr val="5106FF"/>
              </a:buClr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629" indent="-228543">
              <a:buClr>
                <a:srgbClr val="5106FF"/>
              </a:buClr>
              <a:buFont typeface="Wingdings" panose="05000000000000000000" pitchFamily="2" charset="2"/>
              <a:buChar char="Ø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2715" indent="-228543">
              <a:buClr>
                <a:srgbClr val="5106FF"/>
              </a:buClr>
              <a:buFont typeface="Wingdings" panose="05000000000000000000" pitchFamily="2" charset="2"/>
              <a:buChar char="Ø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599800" indent="-228543">
              <a:buClr>
                <a:srgbClr val="5106FF"/>
              </a:buClr>
              <a:buFont typeface="Wingdings" panose="05000000000000000000" pitchFamily="2" charset="2"/>
              <a:buChar char="Ø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6886" indent="-228543">
              <a:buClr>
                <a:srgbClr val="5106FF"/>
              </a:buClr>
              <a:buFont typeface="Wingdings" panose="05000000000000000000" pitchFamily="2" charset="2"/>
              <a:buChar char="Ø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01" y="6356351"/>
            <a:ext cx="94730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69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9200" y="365126"/>
            <a:ext cx="10644600" cy="1325563"/>
          </a:xfrm>
        </p:spPr>
        <p:txBody>
          <a:bodyPr/>
          <a:lstStyle>
            <a:lvl1pPr>
              <a:defRPr>
                <a:solidFill>
                  <a:srgbClr val="5106FF"/>
                </a:solidFill>
                <a:latin typeface="Office Code Pro D Bold" panose="00000809000000000000" pitchFamily="49" charset="0"/>
              </a:defRPr>
            </a:lvl1pPr>
          </a:lstStyle>
          <a:p>
            <a:r>
              <a:rPr lang="en-US"/>
              <a:t>Click to edit Master title style – comparison slide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200" y="1825625"/>
            <a:ext cx="5181600" cy="4351338"/>
          </a:xfr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01" y="6356351"/>
            <a:ext cx="94730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CC3852E-39D6-C62B-A49F-B4FEA0FCFD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050" y="5708487"/>
            <a:ext cx="1036800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290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8619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25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3A906-F1B2-5F16-4E79-9C698331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D0A2F-FDC7-FC79-BF46-63798B6F10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EF9E1-5743-2DB8-D0C1-44E76B4B4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08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74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4110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38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Titl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525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015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41F094-C844-AF40-A55C-4E277ECF47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90149" y="-1"/>
            <a:ext cx="4801851" cy="6858000"/>
          </a:xfr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Your Picture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4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5106FF"/>
                </a:solidFill>
                <a:latin typeface="Office Code Pro D Bold" panose="00000809000000000000" pitchFamily="49" charset="0"/>
              </a:defRPr>
            </a:lvl1pPr>
          </a:lstStyle>
          <a:p>
            <a:r>
              <a:rPr lang="en-US"/>
              <a:t>Click to edit Master title style – comparison with header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106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106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44025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38CE9A5-B80E-AE70-730B-134AC564C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36" y="5708487"/>
            <a:ext cx="1036800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1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EE88B9B-7E23-3C6F-836F-6FE16FB536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672814" y="914400"/>
            <a:ext cx="7339971" cy="41148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Your Picture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40" y="800100"/>
            <a:ext cx="5373499" cy="419100"/>
          </a:xfrm>
        </p:spPr>
        <p:txBody>
          <a:bodyPr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056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40" y="800100"/>
            <a:ext cx="5373499" cy="419100"/>
          </a:xfrm>
        </p:spPr>
        <p:txBody>
          <a:bodyPr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D1910A9-438A-CC3B-390A-3CFE0FF7F1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99029" y="1028700"/>
            <a:ext cx="3315563" cy="4764024"/>
          </a:xfrm>
          <a:custGeom>
            <a:avLst/>
            <a:gdLst>
              <a:gd name="connsiteX0" fmla="*/ 109849 w 6629400"/>
              <a:gd name="connsiteY0" fmla="*/ 0 h 9528048"/>
              <a:gd name="connsiteX1" fmla="*/ 6519551 w 6629400"/>
              <a:gd name="connsiteY1" fmla="*/ 0 h 9528048"/>
              <a:gd name="connsiteX2" fmla="*/ 6629400 w 6629400"/>
              <a:gd name="connsiteY2" fmla="*/ 109849 h 9528048"/>
              <a:gd name="connsiteX3" fmla="*/ 6629400 w 6629400"/>
              <a:gd name="connsiteY3" fmla="*/ 9418199 h 9528048"/>
              <a:gd name="connsiteX4" fmla="*/ 6519551 w 6629400"/>
              <a:gd name="connsiteY4" fmla="*/ 9528048 h 9528048"/>
              <a:gd name="connsiteX5" fmla="*/ 109849 w 6629400"/>
              <a:gd name="connsiteY5" fmla="*/ 9528048 h 9528048"/>
              <a:gd name="connsiteX6" fmla="*/ 0 w 6629400"/>
              <a:gd name="connsiteY6" fmla="*/ 9418199 h 9528048"/>
              <a:gd name="connsiteX7" fmla="*/ 0 w 6629400"/>
              <a:gd name="connsiteY7" fmla="*/ 109849 h 9528048"/>
              <a:gd name="connsiteX8" fmla="*/ 109849 w 6629400"/>
              <a:gd name="connsiteY8" fmla="*/ 0 h 95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9400" h="9528048">
                <a:moveTo>
                  <a:pt x="109849" y="0"/>
                </a:moveTo>
                <a:lnTo>
                  <a:pt x="6519551" y="0"/>
                </a:lnTo>
                <a:cubicBezTo>
                  <a:pt x="6580219" y="0"/>
                  <a:pt x="6629400" y="49181"/>
                  <a:pt x="6629400" y="109849"/>
                </a:cubicBezTo>
                <a:lnTo>
                  <a:pt x="6629400" y="9418199"/>
                </a:lnTo>
                <a:cubicBezTo>
                  <a:pt x="6629400" y="9478867"/>
                  <a:pt x="6580219" y="9528048"/>
                  <a:pt x="6519551" y="9528048"/>
                </a:cubicBezTo>
                <a:lnTo>
                  <a:pt x="109849" y="9528048"/>
                </a:lnTo>
                <a:cubicBezTo>
                  <a:pt x="49181" y="9528048"/>
                  <a:pt x="0" y="9478867"/>
                  <a:pt x="0" y="9418199"/>
                </a:cubicBezTo>
                <a:lnTo>
                  <a:pt x="0" y="109849"/>
                </a:lnTo>
                <a:cubicBezTo>
                  <a:pt x="0" y="49181"/>
                  <a:pt x="49181" y="0"/>
                  <a:pt x="10984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2497095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D4C8644-42D5-161D-3D72-2D8AAF4A85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75266" y="1257300"/>
            <a:ext cx="6708871" cy="4192524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Your Picture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0" y="800100"/>
            <a:ext cx="3328770" cy="838200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44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9DC9F8-8F77-B925-19B5-F453032BE0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05405" y="952500"/>
            <a:ext cx="2286595" cy="48006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anchor="ctr" anchorCtr="1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Your Picture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067234-870E-EB2D-59C9-ADB81D959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53628" y="952500"/>
            <a:ext cx="2286595" cy="48006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anchor="ctr" anchorCtr="1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Your Picture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0" y="800100"/>
            <a:ext cx="3086904" cy="83099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CF52C24-6917-C1DD-DF84-37B9D1A1EF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38437" y="952500"/>
            <a:ext cx="2250010" cy="4800600"/>
          </a:xfrm>
          <a:custGeom>
            <a:avLst/>
            <a:gdLst>
              <a:gd name="connsiteX0" fmla="*/ 435488 w 4498848"/>
              <a:gd name="connsiteY0" fmla="*/ 0 h 9601200"/>
              <a:gd name="connsiteX1" fmla="*/ 4063360 w 4498848"/>
              <a:gd name="connsiteY1" fmla="*/ 0 h 9601200"/>
              <a:gd name="connsiteX2" fmla="*/ 4498848 w 4498848"/>
              <a:gd name="connsiteY2" fmla="*/ 435488 h 9601200"/>
              <a:gd name="connsiteX3" fmla="*/ 4498848 w 4498848"/>
              <a:gd name="connsiteY3" fmla="*/ 9165712 h 9601200"/>
              <a:gd name="connsiteX4" fmla="*/ 4063360 w 4498848"/>
              <a:gd name="connsiteY4" fmla="*/ 9601200 h 9601200"/>
              <a:gd name="connsiteX5" fmla="*/ 435488 w 4498848"/>
              <a:gd name="connsiteY5" fmla="*/ 9601200 h 9601200"/>
              <a:gd name="connsiteX6" fmla="*/ 0 w 4498848"/>
              <a:gd name="connsiteY6" fmla="*/ 9165712 h 9601200"/>
              <a:gd name="connsiteX7" fmla="*/ 0 w 4498848"/>
              <a:gd name="connsiteY7" fmla="*/ 435488 h 9601200"/>
              <a:gd name="connsiteX8" fmla="*/ 435488 w 4498848"/>
              <a:gd name="connsiteY8" fmla="*/ 0 h 960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8848" h="9601200">
                <a:moveTo>
                  <a:pt x="435488" y="0"/>
                </a:moveTo>
                <a:lnTo>
                  <a:pt x="4063360" y="0"/>
                </a:lnTo>
                <a:cubicBezTo>
                  <a:pt x="4303873" y="0"/>
                  <a:pt x="4498848" y="194975"/>
                  <a:pt x="4498848" y="435488"/>
                </a:cubicBezTo>
                <a:lnTo>
                  <a:pt x="4498848" y="9165712"/>
                </a:lnTo>
                <a:cubicBezTo>
                  <a:pt x="4498848" y="9406225"/>
                  <a:pt x="4303873" y="9601200"/>
                  <a:pt x="4063360" y="9601200"/>
                </a:cubicBezTo>
                <a:lnTo>
                  <a:pt x="435488" y="9601200"/>
                </a:lnTo>
                <a:cubicBezTo>
                  <a:pt x="194975" y="9601200"/>
                  <a:pt x="0" y="9406225"/>
                  <a:pt x="0" y="9165712"/>
                </a:cubicBezTo>
                <a:lnTo>
                  <a:pt x="0" y="435488"/>
                </a:lnTo>
                <a:cubicBezTo>
                  <a:pt x="0" y="194975"/>
                  <a:pt x="194975" y="0"/>
                  <a:pt x="43548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7379918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04833" y="1676400"/>
            <a:ext cx="7271374" cy="45720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1002577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 Imag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836831" y="838200"/>
            <a:ext cx="3429893" cy="51816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r>
              <a:rPr lang="en-US"/>
              <a:t>Your Picture Here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 vert="horz" lIns="0" tIns="108836" rIns="0" bIns="108836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59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 Imag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844452" y="800100"/>
            <a:ext cx="10497273" cy="52197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r>
              <a:rPr lang="en-US"/>
              <a:t>Your Picture Here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 vert="horz" lIns="0" tIns="108836" rIns="0" bIns="108836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737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Page with Imag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1286093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Page with Imag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200400"/>
            <a:ext cx="12192000" cy="36576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r>
              <a:rPr lang="en-US"/>
              <a:t>Your Picture Here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 vert="horz" lIns="0" tIns="108836" rIns="0" bIns="108836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5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 vert="horz" lIns="0" tIns="108836" rIns="0" bIns="108836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638681" y="155448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601342" y="155448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9564003" y="155448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638681" y="256032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601342" y="256032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9564003" y="256032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638681" y="356616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7601342" y="356616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9564003" y="356616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5638681" y="457200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7601342" y="457200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9564003" y="4572000"/>
            <a:ext cx="1783544" cy="8229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44025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0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582" y="723900"/>
            <a:ext cx="5373499" cy="923330"/>
          </a:xfrm>
        </p:spPr>
        <p:txBody>
          <a:bodyPr lIns="0" tIns="0" rIns="0" bIns="0">
            <a:spAutoFit/>
          </a:bodyPr>
          <a:lstStyle>
            <a:lvl1pPr algn="l">
              <a:defRPr sz="30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36831" y="838200"/>
            <a:ext cx="3849102" cy="51816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219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054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36830" y="838200"/>
            <a:ext cx="2515255" cy="33147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>
            <a:normAutofit/>
          </a:bodyPr>
          <a:lstStyle>
            <a:lvl1pPr>
              <a:buNone/>
              <a:defRPr sz="2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0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0" y="800100"/>
            <a:ext cx="4115872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172220" y="800100"/>
            <a:ext cx="5182950" cy="28194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14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4381053" y="2133600"/>
            <a:ext cx="6974116" cy="38862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879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27380" y="2362200"/>
            <a:ext cx="800308" cy="100584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>
            <a:normAutofit/>
          </a:bodyPr>
          <a:lstStyle>
            <a:lvl1pPr marL="0" indent="0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28703" y="2362200"/>
            <a:ext cx="800308" cy="100584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>
            <a:normAutofit/>
          </a:bodyPr>
          <a:lstStyle>
            <a:lvl1pPr marL="0" indent="0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391916" y="2362200"/>
            <a:ext cx="800308" cy="100584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>
            <a:normAutofit/>
          </a:bodyPr>
          <a:lstStyle>
            <a:lvl1pPr marL="0" indent="0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055130" y="2362200"/>
            <a:ext cx="800308" cy="100584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>
            <a:normAutofit/>
          </a:bodyPr>
          <a:lstStyle>
            <a:lvl1pPr marL="0" indent="0">
              <a:buNone/>
              <a:defRPr lang="en-US" sz="14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015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716443" y="2171700"/>
            <a:ext cx="2475557" cy="38862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95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365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475557" cy="68580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6995157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215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5716489" cy="68580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lvl="0"/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0040999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_Images+Titile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692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762153" cy="68580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7788600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656965" y="2133600"/>
            <a:ext cx="1486287" cy="187452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730145" y="2133600"/>
            <a:ext cx="1486287" cy="187452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826191" y="2133600"/>
            <a:ext cx="1486287" cy="187452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884127" y="2133600"/>
            <a:ext cx="1486287" cy="187452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9734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_Images+Titile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36831" y="2133600"/>
            <a:ext cx="2286595" cy="187452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76264" y="2133600"/>
            <a:ext cx="2286595" cy="187452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315697" y="2133600"/>
            <a:ext cx="2286595" cy="187452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055130" y="2133600"/>
            <a:ext cx="2286595" cy="187452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27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0" y="800100"/>
            <a:ext cx="3772883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638681" y="800100"/>
            <a:ext cx="5716489" cy="29337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21586" y="2171700"/>
            <a:ext cx="4641789" cy="384048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638681" y="3886200"/>
            <a:ext cx="3544223" cy="21336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63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_Images+Titil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0" y="800100"/>
            <a:ext cx="3772883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353563" y="696145"/>
            <a:ext cx="4838436" cy="2542032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53564" y="3467423"/>
            <a:ext cx="4838436" cy="2542032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874893" y="696145"/>
            <a:ext cx="2250010" cy="5312664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29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048748" y="800100"/>
            <a:ext cx="5143252" cy="521208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04525" y="800100"/>
            <a:ext cx="3429893" cy="521208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830" y="800100"/>
            <a:ext cx="2652451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904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457274" y="800100"/>
            <a:ext cx="6897896" cy="36957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830" y="800100"/>
            <a:ext cx="356708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941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2133600"/>
            <a:ext cx="12192000" cy="47244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169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Title+Tabl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836831" y="2133600"/>
            <a:ext cx="3810992" cy="24765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530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Images+Titile+Smar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800100"/>
            <a:ext cx="5373499" cy="419100"/>
          </a:xfrm>
        </p:spPr>
        <p:txBody>
          <a:bodyPr lIns="0" tIns="0" rIns="0" bIns="0">
            <a:noAutofit/>
          </a:bodyPr>
          <a:lstStyle>
            <a:lvl1pPr algn="l">
              <a:defRPr sz="27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3"/>
          </p:nvPr>
        </p:nvSpPr>
        <p:spPr>
          <a:xfrm>
            <a:off x="836830" y="1752600"/>
            <a:ext cx="10504895" cy="4305300"/>
          </a:xfr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vert="horz" lIns="217673" tIns="108836" rIns="217673" bIns="108836" rtlCol="0" anchor="ctr" anchorCtr="1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144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697C-BC8A-CB5C-A5A4-B5D79176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7BEAF-CC10-1B1B-CDED-A577E349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EDAE8-EBFF-14AF-5BFA-4A4DFB2A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33D1E-3FAC-4E5C-E59A-AE8CBC6F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D9A8A78-D971-4E34-BA7F-DD2BBE67F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4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440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8771C6B-6640-D726-B995-3AF921859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36" y="5708487"/>
            <a:ext cx="1036800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607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106FF"/>
          </a:solidFill>
          <a:latin typeface="Office Code Pro D Bold" panose="00000809000000000000" pitchFamily="49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171" y="876300"/>
            <a:ext cx="10974229" cy="1143000"/>
          </a:xfrm>
          <a:prstGeom prst="rect">
            <a:avLst/>
          </a:prstGeom>
        </p:spPr>
        <p:txBody>
          <a:bodyPr vert="horz" lIns="217673" tIns="108836" rIns="217673" bIns="10883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286000"/>
            <a:ext cx="10972800" cy="3094038"/>
          </a:xfrm>
          <a:prstGeom prst="rect">
            <a:avLst/>
          </a:prstGeom>
        </p:spPr>
        <p:txBody>
          <a:bodyPr vert="horz" lIns="217673" tIns="108836" rIns="217673" bIns="10883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217673" tIns="108836" rIns="217673" bIns="108836" rtlCol="0" anchor="ctr"/>
          <a:lstStyle>
            <a:lvl1pPr algn="ctr">
              <a:defRPr sz="1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925" y="6356351"/>
            <a:ext cx="2844800" cy="365125"/>
          </a:xfrm>
          <a:prstGeom prst="rect">
            <a:avLst/>
          </a:prstGeom>
        </p:spPr>
        <p:txBody>
          <a:bodyPr vert="horz" lIns="0" tIns="108836" rIns="0" bIns="108836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2164882-E606-4384-8C7F-408C29655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4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  <p:sldLayoutId id="2147483715" r:id="rId37"/>
    <p:sldLayoutId id="2147483716" r:id="rId38"/>
    <p:sldLayoutId id="2147483717" r:id="rId39"/>
  </p:sldLayoutIdLst>
  <p:hf sldNum="0" hdr="0" ftr="0" dt="0"/>
  <p:txStyles>
    <p:titleStyle>
      <a:lvl1pPr algn="ctr" defTabSz="1088365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37" indent="-408137" algn="l" defTabSz="108836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96" indent="-340114" algn="l" defTabSz="1088365" rtl="0" eaLnBrk="1" latinLnBrk="0" hangingPunct="1">
        <a:spcBef>
          <a:spcPct val="20000"/>
        </a:spcBef>
        <a:buFont typeface="Arial" pitchFamily="34" charset="0"/>
        <a:buChar char="–"/>
        <a:defRPr sz="3350" kern="1200">
          <a:solidFill>
            <a:schemeClr val="tx1"/>
          </a:solidFill>
          <a:latin typeface="+mn-lt"/>
          <a:ea typeface="+mn-ea"/>
          <a:cs typeface="+mn-cs"/>
        </a:defRPr>
      </a:lvl2pPr>
      <a:lvl3pPr marL="1360456" indent="-272091" algn="l" defTabSz="1088365" rtl="0" eaLnBrk="1" latinLnBrk="0" hangingPunct="1">
        <a:spcBef>
          <a:spcPct val="20000"/>
        </a:spcBef>
        <a:buFont typeface="Arial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1904638" indent="-272091" algn="l" defTabSz="10883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821" indent="-272091" algn="l" defTabSz="108836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003" indent="-272091" algn="l" defTabSz="10883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185" indent="-272091" algn="l" defTabSz="10883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368" indent="-272091" algn="l" defTabSz="10883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550" indent="-272091" algn="l" defTabSz="10883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83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65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47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29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12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5094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76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3459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171" y="876300"/>
            <a:ext cx="10974229" cy="1143000"/>
          </a:xfrm>
          <a:prstGeom prst="rect">
            <a:avLst/>
          </a:prstGeom>
        </p:spPr>
        <p:txBody>
          <a:bodyPr vert="horz" lIns="217673" tIns="108836" rIns="217673" bIns="10883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286000"/>
            <a:ext cx="10972800" cy="3094038"/>
          </a:xfrm>
          <a:prstGeom prst="rect">
            <a:avLst/>
          </a:prstGeom>
        </p:spPr>
        <p:txBody>
          <a:bodyPr vert="horz" lIns="217673" tIns="108836" rIns="217673" bIns="10883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909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  <p:sldLayoutId id="2147483752" r:id="rId34"/>
    <p:sldLayoutId id="2147483753" r:id="rId35"/>
    <p:sldLayoutId id="2147483754" r:id="rId36"/>
  </p:sldLayoutIdLst>
  <p:hf sldNum="0" hdr="0" ftr="0" dt="0"/>
  <p:txStyles>
    <p:titleStyle>
      <a:lvl1pPr algn="ctr" defTabSz="1088365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37" indent="-408137" algn="l" defTabSz="108836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96" indent="-340114" algn="l" defTabSz="1088365" rtl="0" eaLnBrk="1" latinLnBrk="0" hangingPunct="1">
        <a:spcBef>
          <a:spcPct val="20000"/>
        </a:spcBef>
        <a:buFont typeface="Arial" pitchFamily="34" charset="0"/>
        <a:buChar char="–"/>
        <a:defRPr sz="3350" kern="1200">
          <a:solidFill>
            <a:schemeClr val="tx1"/>
          </a:solidFill>
          <a:latin typeface="+mn-lt"/>
          <a:ea typeface="+mn-ea"/>
          <a:cs typeface="+mn-cs"/>
        </a:defRPr>
      </a:lvl2pPr>
      <a:lvl3pPr marL="1360456" indent="-272091" algn="l" defTabSz="1088365" rtl="0" eaLnBrk="1" latinLnBrk="0" hangingPunct="1">
        <a:spcBef>
          <a:spcPct val="20000"/>
        </a:spcBef>
        <a:buFont typeface="Arial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1904638" indent="-272091" algn="l" defTabSz="10883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821" indent="-272091" algn="l" defTabSz="108836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003" indent="-272091" algn="l" defTabSz="10883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185" indent="-272091" algn="l" defTabSz="10883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368" indent="-272091" algn="l" defTabSz="10883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550" indent="-272091" algn="l" defTabSz="10883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83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65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47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29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12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5094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76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3459" algn="l" defTabSz="1088365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7.svg"/><Relationship Id="rId7" Type="http://schemas.openxmlformats.org/officeDocument/2006/relationships/image" Target="../media/image8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2.png"/><Relationship Id="rId11" Type="http://schemas.openxmlformats.org/officeDocument/2006/relationships/image" Target="../media/image92.png"/><Relationship Id="rId5" Type="http://schemas.openxmlformats.org/officeDocument/2006/relationships/image" Target="../media/image85.svg"/><Relationship Id="rId10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7.svg"/><Relationship Id="rId7" Type="http://schemas.openxmlformats.org/officeDocument/2006/relationships/image" Target="../media/image83.png"/><Relationship Id="rId12" Type="http://schemas.openxmlformats.org/officeDocument/2006/relationships/hyperlink" Target="https://www.linkedin.com/in/andriedevries/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2.png"/><Relationship Id="rId11" Type="http://schemas.openxmlformats.org/officeDocument/2006/relationships/image" Target="../media/image95.png"/><Relationship Id="rId5" Type="http://schemas.openxmlformats.org/officeDocument/2006/relationships/image" Target="../media/image85.svg"/><Relationship Id="rId10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cove.co.uk/" TargetMode="Externa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F241A39-D980-3C0B-72A5-7BE73969A93F}"/>
              </a:ext>
            </a:extLst>
          </p:cNvPr>
          <p:cNvSpPr/>
          <p:nvPr/>
        </p:nvSpPr>
        <p:spPr>
          <a:xfrm>
            <a:off x="1434548" y="720588"/>
            <a:ext cx="9350996" cy="47658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444500">
              <a:schemeClr val="accent5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65"/>
            <a:endParaRPr lang="en-US" sz="2150">
              <a:solidFill>
                <a:srgbClr val="F7F7F7"/>
              </a:solidFill>
              <a:latin typeface="Montserra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B92EAB-BB29-C7F5-A741-D530D56C90AF}"/>
              </a:ext>
            </a:extLst>
          </p:cNvPr>
          <p:cNvSpPr txBox="1"/>
          <p:nvPr/>
        </p:nvSpPr>
        <p:spPr>
          <a:xfrm>
            <a:off x="2042525" y="1719393"/>
            <a:ext cx="8295205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3200" b="1">
                <a:solidFill>
                  <a:schemeClr val="accent1"/>
                </a:solidFill>
                <a:latin typeface="+mj-lt"/>
              </a:rPr>
              <a:t>Does advertising work?</a:t>
            </a:r>
          </a:p>
          <a:p>
            <a:pPr algn="l"/>
            <a:r>
              <a:rPr lang="en-GB" sz="3200" b="1">
                <a:solidFill>
                  <a:schemeClr val="accent1"/>
                </a:solidFill>
                <a:latin typeface="+mj-lt"/>
              </a:rPr>
              <a:t> </a:t>
            </a:r>
          </a:p>
          <a:p>
            <a:pPr algn="l"/>
            <a:r>
              <a:rPr lang="en-GB" sz="3200" b="1">
                <a:latin typeface="+mj-lt"/>
              </a:rPr>
              <a:t>How to measure the long-term impact of our marketing investments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A59FE0-72C3-868D-C376-63787C113D29}"/>
              </a:ext>
            </a:extLst>
          </p:cNvPr>
          <p:cNvSpPr txBox="1"/>
          <p:nvPr/>
        </p:nvSpPr>
        <p:spPr>
          <a:xfrm>
            <a:off x="1991725" y="4115912"/>
            <a:ext cx="3566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365"/>
            <a:r>
              <a:rPr lang="en-GB" sz="1400" b="1" dirty="0">
                <a:latin typeface="Montserrat"/>
              </a:rPr>
              <a:t>Jeremy Horne</a:t>
            </a:r>
          </a:p>
          <a:p>
            <a:pPr defTabSz="1088365"/>
            <a:r>
              <a:rPr lang="en-GB" sz="1400" b="1" dirty="0">
                <a:latin typeface="Montserrat"/>
              </a:rPr>
              <a:t>Warwick R </a:t>
            </a:r>
            <a:r>
              <a:rPr lang="en-GB" sz="1400" b="1">
                <a:latin typeface="Montserrat"/>
              </a:rPr>
              <a:t>User Group</a:t>
            </a:r>
            <a:endParaRPr lang="en-GB" sz="1400" b="1" dirty="0">
              <a:latin typeface="Montserrat"/>
            </a:endParaRPr>
          </a:p>
          <a:p>
            <a:pPr defTabSz="1088365"/>
            <a:r>
              <a:rPr lang="en-GB" sz="1400" b="1" dirty="0">
                <a:latin typeface="Montserrat"/>
              </a:rPr>
              <a:t>10</a:t>
            </a:r>
            <a:r>
              <a:rPr lang="en-GB" sz="1400" b="1" baseline="30000" dirty="0">
                <a:latin typeface="Montserrat"/>
              </a:rPr>
              <a:t>th</a:t>
            </a:r>
            <a:r>
              <a:rPr lang="en-GB" sz="1400" b="1" dirty="0">
                <a:latin typeface="Montserrat"/>
              </a:rPr>
              <a:t> June 2024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45E58EE-C5D7-4625-7C88-3C462DCBC51C}"/>
              </a:ext>
            </a:extLst>
          </p:cNvPr>
          <p:cNvSpPr/>
          <p:nvPr/>
        </p:nvSpPr>
        <p:spPr>
          <a:xfrm>
            <a:off x="-66675" y="5486401"/>
            <a:ext cx="12325349" cy="1438273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00">
              <a:latin typeface="Gilroy ExtraBold" panose="00000900000000000000" pitchFamily="50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7E3C78-4129-D512-9299-2AC7D2205388}"/>
              </a:ext>
            </a:extLst>
          </p:cNvPr>
          <p:cNvGrpSpPr/>
          <p:nvPr/>
        </p:nvGrpSpPr>
        <p:grpSpPr>
          <a:xfrm>
            <a:off x="9143999" y="6048376"/>
            <a:ext cx="3143249" cy="838200"/>
            <a:chOff x="18222904" y="12121036"/>
            <a:chExt cx="6063518" cy="16864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B806E0-E8DD-E5B8-639A-C9369FB95227}"/>
                </a:ext>
              </a:extLst>
            </p:cNvPr>
            <p:cNvSpPr txBox="1"/>
            <p:nvPr/>
          </p:nvSpPr>
          <p:spPr>
            <a:xfrm>
              <a:off x="18222904" y="13172148"/>
              <a:ext cx="6063518" cy="635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</a:rPr>
                <a:t>Your Data &amp; Analytics Partner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pic>
          <p:nvPicPr>
            <p:cNvPr id="11" name="Picture 10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DD440022-B47D-0B46-19E3-B4C103DB9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2904" y="12121036"/>
              <a:ext cx="5664850" cy="1092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471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30887"/>
          </a:xfrm>
        </p:spPr>
        <p:txBody>
          <a:bodyPr/>
          <a:lstStyle/>
          <a:p>
            <a:r>
              <a:rPr lang="en-GB">
                <a:ea typeface="+mj-lt"/>
                <a:cs typeface="+mj-lt"/>
              </a:rPr>
              <a:t>But understanding the </a:t>
            </a:r>
            <a:r>
              <a:rPr lang="en-GB">
                <a:solidFill>
                  <a:srgbClr val="5106FF"/>
                </a:solidFill>
                <a:ea typeface="+mj-lt"/>
                <a:cs typeface="+mj-lt"/>
              </a:rPr>
              <a:t>impact </a:t>
            </a:r>
            <a:r>
              <a:rPr lang="en-GB">
                <a:ea typeface="+mj-lt"/>
                <a:cs typeface="+mj-lt"/>
              </a:rPr>
              <a:t>of marketing is a key part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pic>
        <p:nvPicPr>
          <p:cNvPr id="27" name="Picture 26" descr="A close up of a person&amp;#39;s face&#10;&#10;Description automatically generated">
            <a:extLst>
              <a:ext uri="{FF2B5EF4-FFF2-40B4-BE49-F238E27FC236}">
                <a16:creationId xmlns:a16="http://schemas.microsoft.com/office/drawing/2014/main" id="{063CD2D9-B707-6853-E89F-AE723641D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66"/>
          <a:stretch/>
        </p:blipFill>
        <p:spPr>
          <a:xfrm>
            <a:off x="837893" y="1498591"/>
            <a:ext cx="10459292" cy="5358340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5EE738C3-1847-6669-B10A-213F67901CBF}"/>
              </a:ext>
            </a:extLst>
          </p:cNvPr>
          <p:cNvSpPr/>
          <p:nvPr/>
        </p:nvSpPr>
        <p:spPr>
          <a:xfrm rot="1266771">
            <a:off x="914598" y="3871994"/>
            <a:ext cx="2632564" cy="898525"/>
          </a:xfrm>
          <a:prstGeom prst="rightArrow">
            <a:avLst/>
          </a:prstGeom>
          <a:solidFill>
            <a:srgbClr val="510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16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mph" presetSubtype="0" fill="remove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mph" presetSubtype="0" fill="remove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7" presetClass="emph" presetSubtype="0" fill="remove" grpId="4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29" grpId="3" animBg="1"/>
      <p:bldP spid="29" grpId="4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15498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Measurement informs us of the levers to </a:t>
            </a:r>
            <a:r>
              <a:rPr lang="en-US">
                <a:solidFill>
                  <a:schemeClr val="accent1"/>
                </a:solidFill>
                <a:ea typeface="+mj-lt"/>
                <a:cs typeface="+mj-lt"/>
              </a:rPr>
              <a:t>deliver </a:t>
            </a:r>
            <a:r>
              <a:rPr lang="en-US">
                <a:ea typeface="+mj-lt"/>
                <a:cs typeface="+mj-lt"/>
              </a:rPr>
              <a:t>on targets </a:t>
            </a: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2CF53AB3-69C4-F5CB-FC7E-312C8D48D3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874714"/>
              </p:ext>
            </p:extLst>
          </p:nvPr>
        </p:nvGraphicFramePr>
        <p:xfrm>
          <a:off x="201613" y="1529292"/>
          <a:ext cx="11787187" cy="4690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196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1B9C654-0978-D5E4-4938-D0D970B6E38C}"/>
              </a:ext>
            </a:extLst>
          </p:cNvPr>
          <p:cNvSpPr/>
          <p:nvPr/>
        </p:nvSpPr>
        <p:spPr>
          <a:xfrm>
            <a:off x="1588" y="1786"/>
            <a:ext cx="12188825" cy="68562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65"/>
            <a:endParaRPr lang="en-US" sz="4299">
              <a:solidFill>
                <a:srgbClr val="F7F7F7"/>
              </a:solidFill>
              <a:latin typeface="Montserrat"/>
            </a:endParaRP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A6F4FD6B-DB0C-46C1-F405-FEC22EA5FF38}"/>
              </a:ext>
            </a:extLst>
          </p:cNvPr>
          <p:cNvSpPr txBox="1">
            <a:spLocks/>
          </p:cNvSpPr>
          <p:nvPr/>
        </p:nvSpPr>
        <p:spPr>
          <a:xfrm>
            <a:off x="609600" y="2445929"/>
            <a:ext cx="5618446" cy="639337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/>
            <a:r>
              <a:rPr lang="en-GB" sz="4000" b="1" dirty="0">
                <a:solidFill>
                  <a:srgbClr val="F7F7F7"/>
                </a:solidFill>
                <a:latin typeface="Montserrat"/>
                <a:ea typeface="Open Sans" panose="020B0606030504020204" pitchFamily="34" charset="0"/>
                <a:cs typeface="Poppins" panose="00000500000000000000" pitchFamily="50" charset="0"/>
              </a:rPr>
              <a:t>We have a plan… but how can we measure it?</a:t>
            </a:r>
            <a:endParaRPr lang="en-US" sz="4000" b="1" dirty="0">
              <a:solidFill>
                <a:srgbClr val="F7F7F7"/>
              </a:solidFill>
              <a:latin typeface="Montserrat"/>
              <a:ea typeface="Open Sans" panose="020B0606030504020204" pitchFamily="34" charset="0"/>
              <a:cs typeface="Poppins" panose="00000500000000000000" pitchFamily="50" charset="0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F1413679-6C3A-AB90-7DC9-4A2AC83872F8}"/>
              </a:ext>
            </a:extLst>
          </p:cNvPr>
          <p:cNvGraphicFramePr/>
          <p:nvPr/>
        </p:nvGraphicFramePr>
        <p:xfrm>
          <a:off x="6995640" y="4305272"/>
          <a:ext cx="4109860" cy="161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6539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DE90C6-E405-562C-4D1B-4836107FB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"/>
          <a:stretch/>
        </p:blipFill>
        <p:spPr>
          <a:xfrm>
            <a:off x="-154688" y="-85725"/>
            <a:ext cx="12460988" cy="70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67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15498"/>
          </a:xfrm>
        </p:spPr>
        <p:txBody>
          <a:bodyPr/>
          <a:lstStyle/>
          <a:p>
            <a:r>
              <a:rPr lang="en-GB"/>
              <a:t>Digital channels can be </a:t>
            </a:r>
            <a:r>
              <a:rPr lang="en-GB">
                <a:solidFill>
                  <a:srgbClr val="5106FF"/>
                </a:solidFill>
              </a:rPr>
              <a:t>attributed</a:t>
            </a:r>
            <a:endParaRPr lang="en-US">
              <a:solidFill>
                <a:srgbClr val="5106FF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46BFC740-32BE-E6C4-E6F6-EC872DA84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774714"/>
              </p:ext>
            </p:extLst>
          </p:nvPr>
        </p:nvGraphicFramePr>
        <p:xfrm>
          <a:off x="693737" y="4240164"/>
          <a:ext cx="3659187" cy="180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E1F7CB12-3C4B-7CF9-234A-2DF73012F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983011"/>
              </p:ext>
            </p:extLst>
          </p:nvPr>
        </p:nvGraphicFramePr>
        <p:xfrm>
          <a:off x="693738" y="2097039"/>
          <a:ext cx="3659187" cy="180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6E232D7-EF33-D54B-64A9-A2BAD2550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029073"/>
              </p:ext>
            </p:extLst>
          </p:nvPr>
        </p:nvGraphicFramePr>
        <p:xfrm>
          <a:off x="4610100" y="2097039"/>
          <a:ext cx="3589337" cy="180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77BD19A2-30B0-22BB-ADAA-A58CE0F662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165356"/>
              </p:ext>
            </p:extLst>
          </p:nvPr>
        </p:nvGraphicFramePr>
        <p:xfrm>
          <a:off x="4637088" y="3954414"/>
          <a:ext cx="3562349" cy="180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DD6FCDB8-3C03-A0D5-7F95-A164A9586A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578097"/>
              </p:ext>
            </p:extLst>
          </p:nvPr>
        </p:nvGraphicFramePr>
        <p:xfrm>
          <a:off x="8382000" y="2097039"/>
          <a:ext cx="3589337" cy="180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5816C2-6437-B317-0CE8-D1D802DBAF4F}"/>
              </a:ext>
            </a:extLst>
          </p:cNvPr>
          <p:cNvSpPr txBox="1">
            <a:spLocks/>
          </p:cNvSpPr>
          <p:nvPr/>
        </p:nvSpPr>
        <p:spPr>
          <a:xfrm>
            <a:off x="8296274" y="4271914"/>
            <a:ext cx="3675063" cy="1247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So, which one is the best?</a:t>
            </a:r>
            <a:endParaRPr lang="en-GB" i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B6DE2-BDAA-CAB8-600E-943F1B0A8106}"/>
              </a:ext>
            </a:extLst>
          </p:cNvPr>
          <p:cNvSpPr/>
          <p:nvPr/>
        </p:nvSpPr>
        <p:spPr>
          <a:xfrm rot="19795152">
            <a:off x="476250" y="2042669"/>
            <a:ext cx="11495087" cy="387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>
                <a:solidFill>
                  <a:srgbClr val="C00000"/>
                </a:solidFill>
              </a:rPr>
              <a:t>Who knows!!</a:t>
            </a:r>
          </a:p>
        </p:txBody>
      </p:sp>
    </p:spTree>
    <p:extLst>
      <p:ext uri="{BB962C8B-B14F-4D97-AF65-F5344CB8AC3E}">
        <p14:creationId xmlns:p14="http://schemas.microsoft.com/office/powerpoint/2010/main" val="3013054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9" grpId="0">
        <p:bldAsOne/>
      </p:bldGraphic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15498"/>
          </a:xfrm>
        </p:spPr>
        <p:txBody>
          <a:bodyPr/>
          <a:lstStyle/>
          <a:p>
            <a:r>
              <a:rPr lang="en-GB"/>
              <a:t>Offline channels can be measured using ‘</a:t>
            </a:r>
            <a:r>
              <a:rPr lang="en-GB">
                <a:solidFill>
                  <a:srgbClr val="5106FF"/>
                </a:solidFill>
              </a:rPr>
              <a:t>spot</a:t>
            </a:r>
            <a:r>
              <a:rPr lang="en-GB"/>
              <a:t>’ matching</a:t>
            </a:r>
            <a:endParaRPr lang="en-US">
              <a:solidFill>
                <a:srgbClr val="5106FF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pic>
        <p:nvPicPr>
          <p:cNvPr id="5" name="Picture 2" descr="Spot Attribution">
            <a:extLst>
              <a:ext uri="{FF2B5EF4-FFF2-40B4-BE49-F238E27FC236}">
                <a16:creationId xmlns:a16="http://schemas.microsoft.com/office/drawing/2014/main" id="{A528050B-F8FE-80B0-5C76-170B137AE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71" y="1993772"/>
            <a:ext cx="4617099" cy="36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0653D9D-98E7-0F3D-AF7B-F220CB78E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694857"/>
              </p:ext>
            </p:extLst>
          </p:nvPr>
        </p:nvGraphicFramePr>
        <p:xfrm>
          <a:off x="734723" y="1993772"/>
          <a:ext cx="5627292" cy="359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9785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800100"/>
            <a:ext cx="11753850" cy="415498"/>
          </a:xfrm>
        </p:spPr>
        <p:txBody>
          <a:bodyPr/>
          <a:lstStyle/>
          <a:p>
            <a:r>
              <a:rPr lang="en-GB"/>
              <a:t>What about when online and offline </a:t>
            </a:r>
            <a:r>
              <a:rPr lang="en-GB">
                <a:solidFill>
                  <a:srgbClr val="5106FF"/>
                </a:solidFill>
              </a:rPr>
              <a:t>combine</a:t>
            </a:r>
            <a:r>
              <a:rPr lang="en-GB"/>
              <a:t> to generate a sale?</a:t>
            </a:r>
            <a:endParaRPr lang="en-US">
              <a:solidFill>
                <a:srgbClr val="5106FF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F1B1E2-2808-D3B5-BF82-2E5BB05D0706}"/>
              </a:ext>
            </a:extLst>
          </p:cNvPr>
          <p:cNvGrpSpPr/>
          <p:nvPr/>
        </p:nvGrpSpPr>
        <p:grpSpPr>
          <a:xfrm>
            <a:off x="805742" y="1674825"/>
            <a:ext cx="2655830" cy="3625421"/>
            <a:chOff x="805742" y="1932000"/>
            <a:chExt cx="2655830" cy="3625421"/>
          </a:xfrm>
        </p:grpSpPr>
        <p:sp>
          <p:nvSpPr>
            <p:cNvPr id="5" name="Content Placeholder 5" descr="Television with solid fill">
              <a:extLst>
                <a:ext uri="{FF2B5EF4-FFF2-40B4-BE49-F238E27FC236}">
                  <a16:creationId xmlns:a16="http://schemas.microsoft.com/office/drawing/2014/main" id="{5CBC31D5-60C7-5F61-7820-394938E5E624}"/>
                </a:ext>
              </a:extLst>
            </p:cNvPr>
            <p:cNvSpPr/>
            <p:nvPr/>
          </p:nvSpPr>
          <p:spPr>
            <a:xfrm>
              <a:off x="1104922" y="2277302"/>
              <a:ext cx="857371" cy="633709"/>
            </a:xfrm>
            <a:custGeom>
              <a:avLst/>
              <a:gdLst>
                <a:gd name="connsiteX0" fmla="*/ 55916 w 857371"/>
                <a:gd name="connsiteY0" fmla="*/ 484601 h 633709"/>
                <a:gd name="connsiteX1" fmla="*/ 55916 w 857371"/>
                <a:gd name="connsiteY1" fmla="*/ 55916 h 633709"/>
                <a:gd name="connsiteX2" fmla="*/ 801456 w 857371"/>
                <a:gd name="connsiteY2" fmla="*/ 55916 h 633709"/>
                <a:gd name="connsiteX3" fmla="*/ 801456 w 857371"/>
                <a:gd name="connsiteY3" fmla="*/ 484601 h 633709"/>
                <a:gd name="connsiteX4" fmla="*/ 55916 w 857371"/>
                <a:gd name="connsiteY4" fmla="*/ 484601 h 633709"/>
                <a:gd name="connsiteX5" fmla="*/ 503240 w 857371"/>
                <a:gd name="connsiteY5" fmla="*/ 596432 h 633709"/>
                <a:gd name="connsiteX6" fmla="*/ 354132 w 857371"/>
                <a:gd name="connsiteY6" fmla="*/ 596432 h 633709"/>
                <a:gd name="connsiteX7" fmla="*/ 354132 w 857371"/>
                <a:gd name="connsiteY7" fmla="*/ 540517 h 633709"/>
                <a:gd name="connsiteX8" fmla="*/ 503240 w 857371"/>
                <a:gd name="connsiteY8" fmla="*/ 540517 h 633709"/>
                <a:gd name="connsiteX9" fmla="*/ 503240 w 857371"/>
                <a:gd name="connsiteY9" fmla="*/ 596432 h 633709"/>
                <a:gd name="connsiteX10" fmla="*/ 857371 w 857371"/>
                <a:gd name="connsiteY10" fmla="*/ 540517 h 633709"/>
                <a:gd name="connsiteX11" fmla="*/ 857371 w 857371"/>
                <a:gd name="connsiteY11" fmla="*/ 0 h 633709"/>
                <a:gd name="connsiteX12" fmla="*/ 0 w 857371"/>
                <a:gd name="connsiteY12" fmla="*/ 0 h 633709"/>
                <a:gd name="connsiteX13" fmla="*/ 0 w 857371"/>
                <a:gd name="connsiteY13" fmla="*/ 540517 h 633709"/>
                <a:gd name="connsiteX14" fmla="*/ 298216 w 857371"/>
                <a:gd name="connsiteY14" fmla="*/ 540517 h 633709"/>
                <a:gd name="connsiteX15" fmla="*/ 298216 w 857371"/>
                <a:gd name="connsiteY15" fmla="*/ 596432 h 633709"/>
                <a:gd name="connsiteX16" fmla="*/ 130470 w 857371"/>
                <a:gd name="connsiteY16" fmla="*/ 596432 h 633709"/>
                <a:gd name="connsiteX17" fmla="*/ 111831 w 857371"/>
                <a:gd name="connsiteY17" fmla="*/ 615071 h 633709"/>
                <a:gd name="connsiteX18" fmla="*/ 111831 w 857371"/>
                <a:gd name="connsiteY18" fmla="*/ 633709 h 633709"/>
                <a:gd name="connsiteX19" fmla="*/ 745540 w 857371"/>
                <a:gd name="connsiteY19" fmla="*/ 633709 h 633709"/>
                <a:gd name="connsiteX20" fmla="*/ 745540 w 857371"/>
                <a:gd name="connsiteY20" fmla="*/ 615071 h 633709"/>
                <a:gd name="connsiteX21" fmla="*/ 726902 w 857371"/>
                <a:gd name="connsiteY21" fmla="*/ 596432 h 633709"/>
                <a:gd name="connsiteX22" fmla="*/ 559155 w 857371"/>
                <a:gd name="connsiteY22" fmla="*/ 596432 h 633709"/>
                <a:gd name="connsiteX23" fmla="*/ 559155 w 857371"/>
                <a:gd name="connsiteY23" fmla="*/ 540517 h 633709"/>
                <a:gd name="connsiteX24" fmla="*/ 857371 w 857371"/>
                <a:gd name="connsiteY24" fmla="*/ 540517 h 63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371" h="633709">
                  <a:moveTo>
                    <a:pt x="55916" y="484601"/>
                  </a:moveTo>
                  <a:lnTo>
                    <a:pt x="55916" y="55916"/>
                  </a:lnTo>
                  <a:lnTo>
                    <a:pt x="801456" y="55916"/>
                  </a:lnTo>
                  <a:lnTo>
                    <a:pt x="801456" y="484601"/>
                  </a:lnTo>
                  <a:lnTo>
                    <a:pt x="55916" y="484601"/>
                  </a:lnTo>
                  <a:close/>
                  <a:moveTo>
                    <a:pt x="503240" y="596432"/>
                  </a:moveTo>
                  <a:lnTo>
                    <a:pt x="354132" y="596432"/>
                  </a:lnTo>
                  <a:lnTo>
                    <a:pt x="354132" y="540517"/>
                  </a:lnTo>
                  <a:lnTo>
                    <a:pt x="503240" y="540517"/>
                  </a:lnTo>
                  <a:lnTo>
                    <a:pt x="503240" y="596432"/>
                  </a:lnTo>
                  <a:close/>
                  <a:moveTo>
                    <a:pt x="857371" y="540517"/>
                  </a:moveTo>
                  <a:lnTo>
                    <a:pt x="857371" y="0"/>
                  </a:lnTo>
                  <a:lnTo>
                    <a:pt x="0" y="0"/>
                  </a:lnTo>
                  <a:lnTo>
                    <a:pt x="0" y="540517"/>
                  </a:lnTo>
                  <a:lnTo>
                    <a:pt x="298216" y="540517"/>
                  </a:lnTo>
                  <a:lnTo>
                    <a:pt x="298216" y="596432"/>
                  </a:lnTo>
                  <a:lnTo>
                    <a:pt x="130470" y="596432"/>
                  </a:lnTo>
                  <a:cubicBezTo>
                    <a:pt x="120218" y="596432"/>
                    <a:pt x="111831" y="604819"/>
                    <a:pt x="111831" y="615071"/>
                  </a:cubicBezTo>
                  <a:lnTo>
                    <a:pt x="111831" y="633709"/>
                  </a:lnTo>
                  <a:lnTo>
                    <a:pt x="745540" y="633709"/>
                  </a:lnTo>
                  <a:lnTo>
                    <a:pt x="745540" y="615071"/>
                  </a:lnTo>
                  <a:cubicBezTo>
                    <a:pt x="745540" y="604819"/>
                    <a:pt x="737153" y="596432"/>
                    <a:pt x="726902" y="596432"/>
                  </a:cubicBezTo>
                  <a:lnTo>
                    <a:pt x="559155" y="596432"/>
                  </a:lnTo>
                  <a:lnTo>
                    <a:pt x="559155" y="540517"/>
                  </a:lnTo>
                  <a:lnTo>
                    <a:pt x="857371" y="540517"/>
                  </a:lnTo>
                  <a:close/>
                </a:path>
              </a:pathLst>
            </a:custGeom>
            <a:solidFill>
              <a:srgbClr val="000000"/>
            </a:solidFill>
            <a:ln w="9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5FBAC9D-BED9-F89D-1BCC-F7FB8E028A5D}"/>
                </a:ext>
              </a:extLst>
            </p:cNvPr>
            <p:cNvSpPr/>
            <p:nvPr/>
          </p:nvSpPr>
          <p:spPr>
            <a:xfrm>
              <a:off x="2451351" y="2156680"/>
              <a:ext cx="762000" cy="762000"/>
            </a:xfrm>
            <a:custGeom>
              <a:avLst/>
              <a:gdLst>
                <a:gd name="connsiteX0" fmla="*/ 685800 w 762000"/>
                <a:gd name="connsiteY0" fmla="*/ 419100 h 762000"/>
                <a:gd name="connsiteX1" fmla="*/ 76200 w 762000"/>
                <a:gd name="connsiteY1" fmla="*/ 419100 h 762000"/>
                <a:gd name="connsiteX2" fmla="*/ 76200 w 762000"/>
                <a:gd name="connsiteY2" fmla="*/ 304800 h 762000"/>
                <a:gd name="connsiteX3" fmla="*/ 685800 w 762000"/>
                <a:gd name="connsiteY3" fmla="*/ 304800 h 762000"/>
                <a:gd name="connsiteX4" fmla="*/ 685800 w 762000"/>
                <a:gd name="connsiteY4" fmla="*/ 419100 h 762000"/>
                <a:gd name="connsiteX5" fmla="*/ 685800 w 762000"/>
                <a:gd name="connsiteY5" fmla="*/ 533400 h 762000"/>
                <a:gd name="connsiteX6" fmla="*/ 342900 w 762000"/>
                <a:gd name="connsiteY6" fmla="*/ 533400 h 762000"/>
                <a:gd name="connsiteX7" fmla="*/ 342900 w 762000"/>
                <a:gd name="connsiteY7" fmla="*/ 495300 h 762000"/>
                <a:gd name="connsiteX8" fmla="*/ 685800 w 762000"/>
                <a:gd name="connsiteY8" fmla="*/ 495300 h 762000"/>
                <a:gd name="connsiteX9" fmla="*/ 685800 w 762000"/>
                <a:gd name="connsiteY9" fmla="*/ 533400 h 762000"/>
                <a:gd name="connsiteX10" fmla="*/ 685800 w 762000"/>
                <a:gd name="connsiteY10" fmla="*/ 609600 h 762000"/>
                <a:gd name="connsiteX11" fmla="*/ 342900 w 762000"/>
                <a:gd name="connsiteY11" fmla="*/ 609600 h 762000"/>
                <a:gd name="connsiteX12" fmla="*/ 342900 w 762000"/>
                <a:gd name="connsiteY12" fmla="*/ 571500 h 762000"/>
                <a:gd name="connsiteX13" fmla="*/ 685800 w 762000"/>
                <a:gd name="connsiteY13" fmla="*/ 571500 h 762000"/>
                <a:gd name="connsiteX14" fmla="*/ 685800 w 762000"/>
                <a:gd name="connsiteY14" fmla="*/ 609600 h 762000"/>
                <a:gd name="connsiteX15" fmla="*/ 685800 w 762000"/>
                <a:gd name="connsiteY15" fmla="*/ 685800 h 762000"/>
                <a:gd name="connsiteX16" fmla="*/ 342900 w 762000"/>
                <a:gd name="connsiteY16" fmla="*/ 685800 h 762000"/>
                <a:gd name="connsiteX17" fmla="*/ 342900 w 762000"/>
                <a:gd name="connsiteY17" fmla="*/ 647700 h 762000"/>
                <a:gd name="connsiteX18" fmla="*/ 685800 w 762000"/>
                <a:gd name="connsiteY18" fmla="*/ 647700 h 762000"/>
                <a:gd name="connsiteX19" fmla="*/ 685800 w 762000"/>
                <a:gd name="connsiteY19" fmla="*/ 685800 h 762000"/>
                <a:gd name="connsiteX20" fmla="*/ 171450 w 762000"/>
                <a:gd name="connsiteY20" fmla="*/ 685800 h 762000"/>
                <a:gd name="connsiteX21" fmla="*/ 76200 w 762000"/>
                <a:gd name="connsiteY21" fmla="*/ 590550 h 762000"/>
                <a:gd name="connsiteX22" fmla="*/ 171450 w 762000"/>
                <a:gd name="connsiteY22" fmla="*/ 495300 h 762000"/>
                <a:gd name="connsiteX23" fmla="*/ 266700 w 762000"/>
                <a:gd name="connsiteY23" fmla="*/ 590550 h 762000"/>
                <a:gd name="connsiteX24" fmla="*/ 171450 w 762000"/>
                <a:gd name="connsiteY24" fmla="*/ 685800 h 762000"/>
                <a:gd name="connsiteX25" fmla="*/ 723900 w 762000"/>
                <a:gd name="connsiteY25" fmla="*/ 228600 h 762000"/>
                <a:gd name="connsiteX26" fmla="*/ 685800 w 762000"/>
                <a:gd name="connsiteY26" fmla="*/ 228600 h 762000"/>
                <a:gd name="connsiteX27" fmla="*/ 209550 w 762000"/>
                <a:gd name="connsiteY27" fmla="*/ 33338 h 762000"/>
                <a:gd name="connsiteX28" fmla="*/ 171450 w 762000"/>
                <a:gd name="connsiteY28" fmla="*/ 0 h 762000"/>
                <a:gd name="connsiteX29" fmla="*/ 133350 w 762000"/>
                <a:gd name="connsiteY29" fmla="*/ 38100 h 762000"/>
                <a:gd name="connsiteX30" fmla="*/ 171450 w 762000"/>
                <a:gd name="connsiteY30" fmla="*/ 76200 h 762000"/>
                <a:gd name="connsiteX31" fmla="*/ 194310 w 762000"/>
                <a:gd name="connsiteY31" fmla="*/ 68580 h 762000"/>
                <a:gd name="connsiteX32" fmla="*/ 584835 w 762000"/>
                <a:gd name="connsiteY32" fmla="*/ 228600 h 762000"/>
                <a:gd name="connsiteX33" fmla="*/ 38100 w 762000"/>
                <a:gd name="connsiteY33" fmla="*/ 228600 h 762000"/>
                <a:gd name="connsiteX34" fmla="*/ 0 w 762000"/>
                <a:gd name="connsiteY34" fmla="*/ 266700 h 762000"/>
                <a:gd name="connsiteX35" fmla="*/ 0 w 762000"/>
                <a:gd name="connsiteY35" fmla="*/ 723900 h 762000"/>
                <a:gd name="connsiteX36" fmla="*/ 38100 w 762000"/>
                <a:gd name="connsiteY36" fmla="*/ 762000 h 762000"/>
                <a:gd name="connsiteX37" fmla="*/ 723900 w 762000"/>
                <a:gd name="connsiteY37" fmla="*/ 762000 h 762000"/>
                <a:gd name="connsiteX38" fmla="*/ 762000 w 762000"/>
                <a:gd name="connsiteY38" fmla="*/ 723900 h 762000"/>
                <a:gd name="connsiteX39" fmla="*/ 762000 w 762000"/>
                <a:gd name="connsiteY39" fmla="*/ 266700 h 762000"/>
                <a:gd name="connsiteX40" fmla="*/ 723900 w 762000"/>
                <a:gd name="connsiteY40" fmla="*/ 2286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62000" h="762000">
                  <a:moveTo>
                    <a:pt x="685800" y="419100"/>
                  </a:moveTo>
                  <a:lnTo>
                    <a:pt x="76200" y="419100"/>
                  </a:lnTo>
                  <a:lnTo>
                    <a:pt x="76200" y="304800"/>
                  </a:lnTo>
                  <a:lnTo>
                    <a:pt x="685800" y="304800"/>
                  </a:lnTo>
                  <a:lnTo>
                    <a:pt x="685800" y="419100"/>
                  </a:lnTo>
                  <a:close/>
                  <a:moveTo>
                    <a:pt x="685800" y="533400"/>
                  </a:moveTo>
                  <a:lnTo>
                    <a:pt x="342900" y="533400"/>
                  </a:lnTo>
                  <a:lnTo>
                    <a:pt x="342900" y="495300"/>
                  </a:lnTo>
                  <a:lnTo>
                    <a:pt x="685800" y="495300"/>
                  </a:lnTo>
                  <a:lnTo>
                    <a:pt x="685800" y="533400"/>
                  </a:lnTo>
                  <a:close/>
                  <a:moveTo>
                    <a:pt x="685800" y="609600"/>
                  </a:moveTo>
                  <a:lnTo>
                    <a:pt x="342900" y="609600"/>
                  </a:lnTo>
                  <a:lnTo>
                    <a:pt x="342900" y="571500"/>
                  </a:lnTo>
                  <a:lnTo>
                    <a:pt x="685800" y="571500"/>
                  </a:lnTo>
                  <a:lnTo>
                    <a:pt x="685800" y="609600"/>
                  </a:lnTo>
                  <a:close/>
                  <a:moveTo>
                    <a:pt x="685800" y="685800"/>
                  </a:moveTo>
                  <a:lnTo>
                    <a:pt x="342900" y="685800"/>
                  </a:lnTo>
                  <a:lnTo>
                    <a:pt x="342900" y="647700"/>
                  </a:lnTo>
                  <a:lnTo>
                    <a:pt x="685800" y="647700"/>
                  </a:lnTo>
                  <a:lnTo>
                    <a:pt x="685800" y="685800"/>
                  </a:lnTo>
                  <a:close/>
                  <a:moveTo>
                    <a:pt x="171450" y="685800"/>
                  </a:moveTo>
                  <a:cubicBezTo>
                    <a:pt x="119063" y="685800"/>
                    <a:pt x="76200" y="642938"/>
                    <a:pt x="76200" y="590550"/>
                  </a:cubicBezTo>
                  <a:cubicBezTo>
                    <a:pt x="76200" y="538163"/>
                    <a:pt x="119063" y="495300"/>
                    <a:pt x="171450" y="495300"/>
                  </a:cubicBezTo>
                  <a:cubicBezTo>
                    <a:pt x="223838" y="495300"/>
                    <a:pt x="266700" y="538163"/>
                    <a:pt x="266700" y="590550"/>
                  </a:cubicBezTo>
                  <a:cubicBezTo>
                    <a:pt x="266700" y="642938"/>
                    <a:pt x="223838" y="685800"/>
                    <a:pt x="171450" y="685800"/>
                  </a:cubicBezTo>
                  <a:close/>
                  <a:moveTo>
                    <a:pt x="723900" y="228600"/>
                  </a:moveTo>
                  <a:lnTo>
                    <a:pt x="685800" y="228600"/>
                  </a:lnTo>
                  <a:lnTo>
                    <a:pt x="209550" y="33338"/>
                  </a:lnTo>
                  <a:cubicBezTo>
                    <a:pt x="206693" y="14288"/>
                    <a:pt x="190500" y="0"/>
                    <a:pt x="171450" y="0"/>
                  </a:cubicBezTo>
                  <a:cubicBezTo>
                    <a:pt x="150495" y="0"/>
                    <a:pt x="133350" y="17145"/>
                    <a:pt x="133350" y="38100"/>
                  </a:cubicBezTo>
                  <a:cubicBezTo>
                    <a:pt x="133350" y="59055"/>
                    <a:pt x="150495" y="76200"/>
                    <a:pt x="171450" y="76200"/>
                  </a:cubicBezTo>
                  <a:cubicBezTo>
                    <a:pt x="180023" y="76200"/>
                    <a:pt x="188595" y="73343"/>
                    <a:pt x="194310" y="68580"/>
                  </a:cubicBezTo>
                  <a:lnTo>
                    <a:pt x="584835" y="228600"/>
                  </a:lnTo>
                  <a:lnTo>
                    <a:pt x="38100" y="228600"/>
                  </a:lnTo>
                  <a:cubicBezTo>
                    <a:pt x="17145" y="228600"/>
                    <a:pt x="0" y="245745"/>
                    <a:pt x="0" y="266700"/>
                  </a:cubicBezTo>
                  <a:lnTo>
                    <a:pt x="0" y="723900"/>
                  </a:lnTo>
                  <a:cubicBezTo>
                    <a:pt x="0" y="744855"/>
                    <a:pt x="17145" y="762000"/>
                    <a:pt x="38100" y="762000"/>
                  </a:cubicBezTo>
                  <a:lnTo>
                    <a:pt x="723900" y="762000"/>
                  </a:lnTo>
                  <a:cubicBezTo>
                    <a:pt x="744855" y="762000"/>
                    <a:pt x="762000" y="744855"/>
                    <a:pt x="762000" y="723900"/>
                  </a:cubicBezTo>
                  <a:lnTo>
                    <a:pt x="762000" y="266700"/>
                  </a:lnTo>
                  <a:cubicBezTo>
                    <a:pt x="762000" y="245745"/>
                    <a:pt x="744855" y="228600"/>
                    <a:pt x="723900" y="228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418894D-2C0D-7279-74DA-09F3FD91305E}"/>
                </a:ext>
              </a:extLst>
            </p:cNvPr>
            <p:cNvSpPr/>
            <p:nvPr/>
          </p:nvSpPr>
          <p:spPr>
            <a:xfrm>
              <a:off x="2603751" y="2728180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pic>
          <p:nvPicPr>
            <p:cNvPr id="9" name="Picture 4" descr="Free News Icon, Symbol. PNG, SVG Download.">
              <a:extLst>
                <a:ext uri="{FF2B5EF4-FFF2-40B4-BE49-F238E27FC236}">
                  <a16:creationId xmlns:a16="http://schemas.microsoft.com/office/drawing/2014/main" id="{521E97AD-2F90-80CF-2CBA-FD3246460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409" y="4146989"/>
              <a:ext cx="914401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Leaflets Icons - Download Free Vector Icons | Noun Project">
              <a:extLst>
                <a:ext uri="{FF2B5EF4-FFF2-40B4-BE49-F238E27FC236}">
                  <a16:creationId xmlns:a16="http://schemas.microsoft.com/office/drawing/2014/main" id="{B2B13B61-04A7-D789-6DC1-6098964A3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670" y="4146988"/>
              <a:ext cx="914402" cy="914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12F9B9A-1F83-EAD8-E633-56E1D6E38C0B}"/>
                </a:ext>
              </a:extLst>
            </p:cNvPr>
            <p:cNvSpPr/>
            <p:nvPr/>
          </p:nvSpPr>
          <p:spPr>
            <a:xfrm>
              <a:off x="805742" y="1932000"/>
              <a:ext cx="2655830" cy="3625421"/>
            </a:xfrm>
            <a:prstGeom prst="roundRect">
              <a:avLst/>
            </a:prstGeom>
            <a:noFill/>
            <a:ln w="28575">
              <a:solidFill>
                <a:srgbClr val="510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solidFill>
                    <a:srgbClr val="5106FF"/>
                  </a:solidFill>
                </a:rPr>
                <a:t>Offline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6D1B4A-C7DA-E571-03D5-B48D742BA4C9}"/>
              </a:ext>
            </a:extLst>
          </p:cNvPr>
          <p:cNvGrpSpPr/>
          <p:nvPr/>
        </p:nvGrpSpPr>
        <p:grpSpPr>
          <a:xfrm>
            <a:off x="4646569" y="1676025"/>
            <a:ext cx="2690198" cy="3625200"/>
            <a:chOff x="4646569" y="1933200"/>
            <a:chExt cx="2690198" cy="3625200"/>
          </a:xfrm>
        </p:grpSpPr>
        <p:pic>
          <p:nvPicPr>
            <p:cNvPr id="13" name="Picture 8" descr="Google logo - Wikipedia">
              <a:extLst>
                <a:ext uri="{FF2B5EF4-FFF2-40B4-BE49-F238E27FC236}">
                  <a16:creationId xmlns:a16="http://schemas.microsoft.com/office/drawing/2014/main" id="{EF5044FB-6724-8675-5D35-E848C9EF3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62" y="4093654"/>
              <a:ext cx="1740413" cy="58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Twitter Logo PNG, Free Transparent Twitter Icon - Free Transparent PNG Logos">
              <a:extLst>
                <a:ext uri="{FF2B5EF4-FFF2-40B4-BE49-F238E27FC236}">
                  <a16:creationId xmlns:a16="http://schemas.microsoft.com/office/drawing/2014/main" id="{4373FD91-D667-308E-D775-4BFBB2E70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556" y="2028848"/>
              <a:ext cx="966032" cy="966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8" descr="Facebook logo and symbol, meaning, history, PNG">
              <a:extLst>
                <a:ext uri="{FF2B5EF4-FFF2-40B4-BE49-F238E27FC236}">
                  <a16:creationId xmlns:a16="http://schemas.microsoft.com/office/drawing/2014/main" id="{018AC1A5-9720-9A6E-998C-1D7CEF78D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569" y="2028848"/>
              <a:ext cx="1426237" cy="891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2">
              <a:extLst>
                <a:ext uri="{FF2B5EF4-FFF2-40B4-BE49-F238E27FC236}">
                  <a16:creationId xmlns:a16="http://schemas.microsoft.com/office/drawing/2014/main" id="{2DF9835C-C234-627B-1552-0FB70DA51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510" y="4805711"/>
              <a:ext cx="1120740" cy="45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395A0CE-1AC0-6196-AF92-5F4143164CCD}"/>
                </a:ext>
              </a:extLst>
            </p:cNvPr>
            <p:cNvSpPr/>
            <p:nvPr/>
          </p:nvSpPr>
          <p:spPr>
            <a:xfrm>
              <a:off x="4679967" y="1933200"/>
              <a:ext cx="2656800" cy="3625200"/>
            </a:xfrm>
            <a:prstGeom prst="roundRect">
              <a:avLst/>
            </a:prstGeom>
            <a:noFill/>
            <a:ln w="28575">
              <a:solidFill>
                <a:srgbClr val="510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solidFill>
                    <a:srgbClr val="5106FF"/>
                  </a:solidFill>
                </a:rPr>
                <a:t>Online</a:t>
              </a:r>
            </a:p>
          </p:txBody>
        </p:sp>
      </p:grpSp>
      <p:sp>
        <p:nvSpPr>
          <p:cNvPr id="18" name="Plus Sign 17">
            <a:extLst>
              <a:ext uri="{FF2B5EF4-FFF2-40B4-BE49-F238E27FC236}">
                <a16:creationId xmlns:a16="http://schemas.microsoft.com/office/drawing/2014/main" id="{8D3A7C39-539E-5958-56BD-285EDFD7346C}"/>
              </a:ext>
            </a:extLst>
          </p:cNvPr>
          <p:cNvSpPr/>
          <p:nvPr/>
        </p:nvSpPr>
        <p:spPr>
          <a:xfrm>
            <a:off x="3569128" y="2780123"/>
            <a:ext cx="1036479" cy="984511"/>
          </a:xfrm>
          <a:prstGeom prst="mathPlus">
            <a:avLst/>
          </a:prstGeom>
          <a:solidFill>
            <a:srgbClr val="5106FF"/>
          </a:solidFill>
          <a:ln>
            <a:solidFill>
              <a:srgbClr val="510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lus Sign 18">
            <a:extLst>
              <a:ext uri="{FF2B5EF4-FFF2-40B4-BE49-F238E27FC236}">
                <a16:creationId xmlns:a16="http://schemas.microsoft.com/office/drawing/2014/main" id="{E7D37823-C6CB-975B-DCE5-59052E798570}"/>
              </a:ext>
            </a:extLst>
          </p:cNvPr>
          <p:cNvSpPr/>
          <p:nvPr/>
        </p:nvSpPr>
        <p:spPr>
          <a:xfrm>
            <a:off x="7465534" y="2780123"/>
            <a:ext cx="1036479" cy="984511"/>
          </a:xfrm>
          <a:prstGeom prst="mathPlus">
            <a:avLst/>
          </a:prstGeom>
          <a:solidFill>
            <a:srgbClr val="5106FF"/>
          </a:solidFill>
          <a:ln>
            <a:solidFill>
              <a:srgbClr val="510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570D8D-7E02-499C-875C-C9ACB766CC77}"/>
              </a:ext>
            </a:extLst>
          </p:cNvPr>
          <p:cNvSpPr/>
          <p:nvPr/>
        </p:nvSpPr>
        <p:spPr>
          <a:xfrm>
            <a:off x="8697000" y="1675046"/>
            <a:ext cx="2656800" cy="3625200"/>
          </a:xfrm>
          <a:prstGeom prst="roundRect">
            <a:avLst/>
          </a:prstGeom>
          <a:noFill/>
          <a:ln w="28575">
            <a:solidFill>
              <a:srgbClr val="510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5106FF"/>
                </a:solidFill>
              </a:rPr>
              <a:t>What about sales </a:t>
            </a:r>
            <a:r>
              <a:rPr lang="en-GB" sz="2400" b="1" i="1">
                <a:solidFill>
                  <a:srgbClr val="5106FF"/>
                </a:solidFill>
              </a:rPr>
              <a:t>not</a:t>
            </a:r>
            <a:r>
              <a:rPr lang="en-GB" sz="2400" b="1">
                <a:solidFill>
                  <a:srgbClr val="5106FF"/>
                </a:solidFill>
              </a:rPr>
              <a:t> driven by marketing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ABBC6E-BF44-AF3B-15A3-28EE65C6AA8F}"/>
              </a:ext>
            </a:extLst>
          </p:cNvPr>
          <p:cNvGrpSpPr/>
          <p:nvPr/>
        </p:nvGrpSpPr>
        <p:grpSpPr>
          <a:xfrm>
            <a:off x="805742" y="5503695"/>
            <a:ext cx="9308954" cy="691876"/>
            <a:chOff x="805742" y="1932000"/>
            <a:chExt cx="2655830" cy="362542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80BCA2F-9206-2ED4-B56F-EA1B4AA3B3AA}"/>
                </a:ext>
              </a:extLst>
            </p:cNvPr>
            <p:cNvSpPr/>
            <p:nvPr/>
          </p:nvSpPr>
          <p:spPr>
            <a:xfrm>
              <a:off x="2603751" y="2728180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B1BB32F-7F8B-C601-2B82-23972FBB7E23}"/>
                </a:ext>
              </a:extLst>
            </p:cNvPr>
            <p:cNvSpPr/>
            <p:nvPr/>
          </p:nvSpPr>
          <p:spPr>
            <a:xfrm>
              <a:off x="805742" y="1932000"/>
              <a:ext cx="2655830" cy="3625421"/>
            </a:xfrm>
            <a:prstGeom prst="roundRect">
              <a:avLst/>
            </a:prstGeom>
            <a:noFill/>
            <a:ln w="28575">
              <a:solidFill>
                <a:srgbClr val="510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solidFill>
                    <a:srgbClr val="5106FF"/>
                  </a:solidFill>
                </a:rPr>
                <a:t>So, what can we do to overcome this?</a:t>
              </a:r>
            </a:p>
          </p:txBody>
        </p:sp>
      </p:grpSp>
      <p:sp>
        <p:nvSpPr>
          <p:cNvPr id="24" name="Plus Sign 23">
            <a:extLst>
              <a:ext uri="{FF2B5EF4-FFF2-40B4-BE49-F238E27FC236}">
                <a16:creationId xmlns:a16="http://schemas.microsoft.com/office/drawing/2014/main" id="{D1EE1416-93C2-FB5D-8B8E-9C42A1FECA04}"/>
              </a:ext>
            </a:extLst>
          </p:cNvPr>
          <p:cNvSpPr/>
          <p:nvPr/>
        </p:nvSpPr>
        <p:spPr>
          <a:xfrm rot="18961307">
            <a:off x="2048706" y="1498207"/>
            <a:ext cx="4010730" cy="385396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E0C31D6E-E6E8-E88E-D1A9-E324B8A62B92}"/>
              </a:ext>
            </a:extLst>
          </p:cNvPr>
          <p:cNvSpPr/>
          <p:nvPr/>
        </p:nvSpPr>
        <p:spPr>
          <a:xfrm rot="18961307">
            <a:off x="6145096" y="1516870"/>
            <a:ext cx="4010730" cy="385396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299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iding a bicycle on a path surrounded by grass and trees&#10;&#10;Description automatically generated with medium confidence">
            <a:extLst>
              <a:ext uri="{FF2B5EF4-FFF2-40B4-BE49-F238E27FC236}">
                <a16:creationId xmlns:a16="http://schemas.microsoft.com/office/drawing/2014/main" id="{C8DA486A-D3E8-F3F6-893F-300997CA6F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9" r="16517"/>
          <a:stretch/>
        </p:blipFill>
        <p:spPr>
          <a:xfrm>
            <a:off x="5372515" y="0"/>
            <a:ext cx="681948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72514" y="0"/>
            <a:ext cx="6819485" cy="207327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b="1" i="1">
                <a:solidFill>
                  <a:srgbClr val="5106FF"/>
                </a:solidFill>
              </a:rPr>
              <a:t>Ec</a:t>
            </a:r>
            <a:r>
              <a:rPr lang="en-GB" sz="2400" b="1" i="1">
                <a:solidFill>
                  <a:srgbClr val="5106FF"/>
                </a:solidFill>
              </a:rPr>
              <a:t>onometrics:</a:t>
            </a:r>
            <a:endParaRPr lang="en-GB">
              <a:solidFill>
                <a:srgbClr val="5106FF"/>
              </a:solidFill>
            </a:endParaRPr>
          </a:p>
          <a:p>
            <a:pPr marL="0" indent="0" algn="ctr">
              <a:buNone/>
            </a:pPr>
            <a:r>
              <a:rPr lang="en-GB" i="1">
                <a:solidFill>
                  <a:srgbClr val="5106FF"/>
                </a:solidFill>
              </a:rPr>
              <a:t>Measures the long term impact of </a:t>
            </a:r>
            <a:r>
              <a:rPr lang="en-GB" b="1" i="1" u="sng">
                <a:solidFill>
                  <a:srgbClr val="5106FF"/>
                </a:solidFill>
              </a:rPr>
              <a:t>all</a:t>
            </a:r>
            <a:r>
              <a:rPr lang="en-GB" b="1" i="1">
                <a:solidFill>
                  <a:srgbClr val="5106FF"/>
                </a:solidFill>
              </a:rPr>
              <a:t> </a:t>
            </a:r>
            <a:r>
              <a:rPr lang="en-GB" i="1">
                <a:solidFill>
                  <a:srgbClr val="5106FF"/>
                </a:solidFill>
              </a:rPr>
              <a:t>media and non-media activities on a specific business KPI (e.g. Sales)</a:t>
            </a:r>
          </a:p>
          <a:p>
            <a:pPr marL="0" indent="0" algn="ctr">
              <a:buNone/>
            </a:pPr>
            <a:endParaRPr lang="en-GB" sz="2400" b="1">
              <a:solidFill>
                <a:srgbClr val="5106FF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5397679-14E7-A347-CE0F-C4FEF7BF3838}"/>
              </a:ext>
            </a:extLst>
          </p:cNvPr>
          <p:cNvSpPr/>
          <p:nvPr/>
        </p:nvSpPr>
        <p:spPr>
          <a:xfrm>
            <a:off x="400050" y="171450"/>
            <a:ext cx="2352675" cy="1533525"/>
          </a:xfrm>
          <a:prstGeom prst="wedgeRoundRectCallout">
            <a:avLst/>
          </a:prstGeom>
          <a:solidFill>
            <a:srgbClr val="5106FF"/>
          </a:solidFill>
          <a:ln>
            <a:solidFill>
              <a:srgbClr val="510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What proportion of sales are driven by advertising?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6B99E4F-D5CD-DA35-BBD5-280A3FDF5337}"/>
              </a:ext>
            </a:extLst>
          </p:cNvPr>
          <p:cNvSpPr/>
          <p:nvPr/>
        </p:nvSpPr>
        <p:spPr>
          <a:xfrm>
            <a:off x="2752725" y="1658938"/>
            <a:ext cx="2352675" cy="1533525"/>
          </a:xfrm>
          <a:prstGeom prst="wedgeRoundRectCallout">
            <a:avLst/>
          </a:prstGeom>
          <a:solidFill>
            <a:srgbClr val="5106FF"/>
          </a:solidFill>
          <a:ln>
            <a:solidFill>
              <a:srgbClr val="510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What is the ROI of each advertising channel?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331C30A-4DFD-4CB6-EAD6-4A8E71010E10}"/>
              </a:ext>
            </a:extLst>
          </p:cNvPr>
          <p:cNvSpPr/>
          <p:nvPr/>
        </p:nvSpPr>
        <p:spPr>
          <a:xfrm>
            <a:off x="400049" y="3228975"/>
            <a:ext cx="2352675" cy="1533525"/>
          </a:xfrm>
          <a:prstGeom prst="wedgeRoundRectCallout">
            <a:avLst/>
          </a:prstGeom>
          <a:solidFill>
            <a:srgbClr val="5106FF"/>
          </a:solidFill>
          <a:ln>
            <a:solidFill>
              <a:srgbClr val="510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What’s the maximum I can spend before advertising becomes unprofitable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9C41366-0100-238F-78BB-9BCF08364A7E}"/>
              </a:ext>
            </a:extLst>
          </p:cNvPr>
          <p:cNvSpPr/>
          <p:nvPr/>
        </p:nvSpPr>
        <p:spPr>
          <a:xfrm>
            <a:off x="2752725" y="4752975"/>
            <a:ext cx="2352675" cy="1533525"/>
          </a:xfrm>
          <a:prstGeom prst="wedgeRoundRectCallout">
            <a:avLst/>
          </a:prstGeom>
          <a:solidFill>
            <a:srgbClr val="5106FF"/>
          </a:solidFill>
          <a:ln>
            <a:solidFill>
              <a:srgbClr val="510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What happens if I stop advertising?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86B0DF-E2AD-F40B-85DF-DF47517E714C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rgbClr val="1D46F3"/>
              </a:gs>
              <a:gs pos="100000">
                <a:srgbClr val="FE5757"/>
              </a:gs>
            </a:gsLst>
            <a:path path="circle">
              <a:fillToRect l="100000" t="100000"/>
            </a:path>
          </a:gradFill>
          <a:ln w="25400" cap="flat" cmpd="sng" algn="ctr">
            <a:noFill/>
            <a:prstDash val="solid"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50" b="0" i="0" u="none" strike="noStrike" kern="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Gilroy ExtraBold" panose="000009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369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15498"/>
          </a:xfrm>
        </p:spPr>
        <p:txBody>
          <a:bodyPr/>
          <a:lstStyle/>
          <a:p>
            <a:r>
              <a:rPr lang="en-GB"/>
              <a:t>We carry this out in </a:t>
            </a:r>
            <a:r>
              <a:rPr lang="en-GB">
                <a:solidFill>
                  <a:srgbClr val="5106FF"/>
                </a:solidFill>
              </a:rPr>
              <a:t>R</a:t>
            </a:r>
            <a:endParaRPr lang="en-US">
              <a:solidFill>
                <a:srgbClr val="5106FF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A8AAC164-688D-E4D1-B80D-104EFA7D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54" y="2259390"/>
            <a:ext cx="708164" cy="7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0232F7F6-D2DF-5355-5373-84393A182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54" y="3143465"/>
            <a:ext cx="708164" cy="7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E417C000-2B03-7558-A300-2299C809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54" y="4027540"/>
            <a:ext cx="708164" cy="7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DD2F7C1C-6197-D191-F9F4-9B61D1234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54" y="4914358"/>
            <a:ext cx="708164" cy="7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D46D3EA1-4ECB-40CD-6379-397242B2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54" y="5714398"/>
            <a:ext cx="708164" cy="7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B9B231-B940-2B1E-C6EA-11EA6FEDD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54" y="1484451"/>
            <a:ext cx="708164" cy="7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5D04C8C1-9177-77AD-D260-EDC612B19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94" y="1469293"/>
            <a:ext cx="1143000" cy="8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12B472-8090-F577-04C0-5614F9ABC8A0}"/>
              </a:ext>
            </a:extLst>
          </p:cNvPr>
          <p:cNvSpPr/>
          <p:nvPr/>
        </p:nvSpPr>
        <p:spPr>
          <a:xfrm>
            <a:off x="1044637" y="1389095"/>
            <a:ext cx="1147666" cy="5052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0D7C8A-E2EF-F119-20BC-C2541CE69132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192303" y="3915354"/>
            <a:ext cx="960472" cy="12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4" descr="Welcome to the Tidyverse • tidyverse">
            <a:extLst>
              <a:ext uri="{FF2B5EF4-FFF2-40B4-BE49-F238E27FC236}">
                <a16:creationId xmlns:a16="http://schemas.microsoft.com/office/drawing/2014/main" id="{A0647977-A7F7-6722-18E3-29FB835C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35" y="2405877"/>
            <a:ext cx="1131956" cy="13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274F5C9-BB4F-1B4E-EB6F-43108C0C0D9E}"/>
              </a:ext>
            </a:extLst>
          </p:cNvPr>
          <p:cNvSpPr/>
          <p:nvPr/>
        </p:nvSpPr>
        <p:spPr>
          <a:xfrm>
            <a:off x="3152775" y="1378951"/>
            <a:ext cx="1817689" cy="5110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99A8E9-47D7-90EE-1E2A-273F535EE3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584" b="11244"/>
          <a:stretch/>
        </p:blipFill>
        <p:spPr>
          <a:xfrm>
            <a:off x="5980115" y="1603872"/>
            <a:ext cx="5373686" cy="39706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46AF72-917F-8413-C04C-EF7A9A5F868E}"/>
              </a:ext>
            </a:extLst>
          </p:cNvPr>
          <p:cNvCxnSpPr>
            <a:cxnSpLocks/>
          </p:cNvCxnSpPr>
          <p:nvPr/>
        </p:nvCxnSpPr>
        <p:spPr>
          <a:xfrm flipV="1">
            <a:off x="4995053" y="4027540"/>
            <a:ext cx="960472" cy="6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8" descr="Make Dealing with Dates a Little Easier • lubridate">
            <a:extLst>
              <a:ext uri="{FF2B5EF4-FFF2-40B4-BE49-F238E27FC236}">
                <a16:creationId xmlns:a16="http://schemas.microsoft.com/office/drawing/2014/main" id="{2AA993F3-B819-C037-76C8-21E7BC384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90" y="3778357"/>
            <a:ext cx="1128173" cy="13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4" descr="Read Excel Files • readxl">
            <a:extLst>
              <a:ext uri="{FF2B5EF4-FFF2-40B4-BE49-F238E27FC236}">
                <a16:creationId xmlns:a16="http://schemas.microsoft.com/office/drawing/2014/main" id="{523D72D8-1136-E97A-5253-9D772E8AA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90" y="5160362"/>
            <a:ext cx="1127016" cy="13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89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15498"/>
          </a:xfrm>
        </p:spPr>
        <p:txBody>
          <a:bodyPr/>
          <a:lstStyle/>
          <a:p>
            <a:r>
              <a:rPr lang="en-GB"/>
              <a:t>First, we need to get to know the </a:t>
            </a:r>
            <a:r>
              <a:rPr lang="en-GB">
                <a:solidFill>
                  <a:srgbClr val="5106FF"/>
                </a:solidFill>
              </a:rPr>
              <a:t>data</a:t>
            </a:r>
            <a:r>
              <a:rPr lang="en-GB"/>
              <a:t>!</a:t>
            </a:r>
            <a:endParaRPr lang="en-US">
              <a:solidFill>
                <a:srgbClr val="5106FF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pic>
        <p:nvPicPr>
          <p:cNvPr id="3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87B81247-9DD9-A684-5D07-FDB360556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8" t="10808" r="14264"/>
          <a:stretch/>
        </p:blipFill>
        <p:spPr>
          <a:xfrm>
            <a:off x="874753" y="1510619"/>
            <a:ext cx="5277662" cy="4716463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C886E08-5317-E67D-D1A5-16D7426B5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455430"/>
              </p:ext>
            </p:extLst>
          </p:nvPr>
        </p:nvGraphicFramePr>
        <p:xfrm>
          <a:off x="6219825" y="1619246"/>
          <a:ext cx="5133975" cy="4048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4E1BD6-6400-9C95-E947-B5CADD4CF0F8}"/>
              </a:ext>
            </a:extLst>
          </p:cNvPr>
          <p:cNvCxnSpPr>
            <a:cxnSpLocks/>
          </p:cNvCxnSpPr>
          <p:nvPr/>
        </p:nvCxnSpPr>
        <p:spPr>
          <a:xfrm>
            <a:off x="9569291" y="2310933"/>
            <a:ext cx="140543" cy="174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5AA0EC-5CCD-065A-91CC-425E2DACFC4A}"/>
              </a:ext>
            </a:extLst>
          </p:cNvPr>
          <p:cNvCxnSpPr>
            <a:cxnSpLocks/>
          </p:cNvCxnSpPr>
          <p:nvPr/>
        </p:nvCxnSpPr>
        <p:spPr>
          <a:xfrm flipV="1">
            <a:off x="7993224" y="2733675"/>
            <a:ext cx="169701" cy="2867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55F13A-B669-1467-8EA7-9E513C2BF309}"/>
              </a:ext>
            </a:extLst>
          </p:cNvPr>
          <p:cNvSpPr/>
          <p:nvPr/>
        </p:nvSpPr>
        <p:spPr>
          <a:xfrm>
            <a:off x="7524750" y="1886676"/>
            <a:ext cx="2314575" cy="3671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Sharp impression rises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61D193-D7D8-07DD-07D0-FAD7C7DEE107}"/>
              </a:ext>
            </a:extLst>
          </p:cNvPr>
          <p:cNvSpPr/>
          <p:nvPr/>
        </p:nvSpPr>
        <p:spPr>
          <a:xfrm>
            <a:off x="7857360" y="5747112"/>
            <a:ext cx="2116695" cy="6384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However, Sales rise two weeks later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08E359-1FB9-8454-CF67-0B12B2E50800}"/>
              </a:ext>
            </a:extLst>
          </p:cNvPr>
          <p:cNvCxnSpPr>
            <a:cxnSpLocks/>
          </p:cNvCxnSpPr>
          <p:nvPr/>
        </p:nvCxnSpPr>
        <p:spPr>
          <a:xfrm flipV="1">
            <a:off x="9974055" y="2070271"/>
            <a:ext cx="103395" cy="35971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0EF2C5-9317-8F6C-83F7-58B2FD33D1C5}"/>
              </a:ext>
            </a:extLst>
          </p:cNvPr>
          <p:cNvCxnSpPr>
            <a:cxnSpLocks/>
          </p:cNvCxnSpPr>
          <p:nvPr/>
        </p:nvCxnSpPr>
        <p:spPr>
          <a:xfrm flipH="1">
            <a:off x="7857360" y="2322425"/>
            <a:ext cx="191265" cy="4112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49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15498"/>
          </a:xfrm>
        </p:spPr>
        <p:txBody>
          <a:bodyPr/>
          <a:lstStyle/>
          <a:p>
            <a:r>
              <a:rPr lang="en-US" dirty="0"/>
              <a:t>Disclaimer…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F42E1E8-4A7E-C523-16B6-5A6EB788A417}"/>
              </a:ext>
            </a:extLst>
          </p:cNvPr>
          <p:cNvSpPr/>
          <p:nvPr/>
        </p:nvSpPr>
        <p:spPr>
          <a:xfrm>
            <a:off x="1633383" y="1609692"/>
            <a:ext cx="8648700" cy="38078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270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0D2165-4ABF-F511-1CAC-5ABADB75B6D3}"/>
              </a:ext>
            </a:extLst>
          </p:cNvPr>
          <p:cNvSpPr txBox="1"/>
          <p:nvPr/>
        </p:nvSpPr>
        <p:spPr>
          <a:xfrm>
            <a:off x="1842036" y="1790231"/>
            <a:ext cx="8199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I’m not going to tell you that all advertising </a:t>
            </a:r>
            <a:r>
              <a:rPr lang="en-GB" sz="1600" b="1" dirty="0">
                <a:solidFill>
                  <a:schemeClr val="accent1"/>
                </a:solidFill>
              </a:rPr>
              <a:t>DOES</a:t>
            </a:r>
            <a:r>
              <a:rPr lang="en-GB" sz="1600" dirty="0"/>
              <a:t> work or all advertising </a:t>
            </a:r>
            <a:r>
              <a:rPr lang="en-GB" sz="1600" b="1" dirty="0">
                <a:solidFill>
                  <a:schemeClr val="accent1"/>
                </a:solidFill>
              </a:rPr>
              <a:t>DOESN’T</a:t>
            </a:r>
            <a:r>
              <a:rPr lang="en-GB" sz="1600" dirty="0"/>
              <a:t> work as it’s clearly not a “one size fits all” approach!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Obviously </a:t>
            </a:r>
            <a:r>
              <a:rPr lang="en-GB" sz="1600" b="1" dirty="0">
                <a:solidFill>
                  <a:schemeClr val="accent1"/>
                </a:solidFill>
              </a:rPr>
              <a:t>IT DOES </a:t>
            </a:r>
            <a:r>
              <a:rPr lang="en-GB" sz="1600" dirty="0"/>
              <a:t>(broadly speaking)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numbers you see here </a:t>
            </a:r>
            <a:r>
              <a:rPr lang="en-GB" sz="1600" b="1" dirty="0">
                <a:solidFill>
                  <a:schemeClr val="accent1"/>
                </a:solidFill>
              </a:rPr>
              <a:t>may not be the same for your brand</a:t>
            </a:r>
            <a:r>
              <a:rPr lang="en-GB" sz="1600" dirty="0"/>
              <a:t>, product and campaign.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 am a data scientist, </a:t>
            </a:r>
            <a:r>
              <a:rPr lang="en-GB" sz="1600" b="1" dirty="0">
                <a:solidFill>
                  <a:schemeClr val="accent1"/>
                </a:solidFill>
              </a:rPr>
              <a:t>not an advertiser </a:t>
            </a:r>
            <a:r>
              <a:rPr lang="en-GB" sz="1600" dirty="0"/>
              <a:t>or marketing expert.</a:t>
            </a:r>
          </a:p>
        </p:txBody>
      </p:sp>
    </p:spTree>
    <p:extLst>
      <p:ext uri="{BB962C8B-B14F-4D97-AF65-F5344CB8AC3E}">
        <p14:creationId xmlns:p14="http://schemas.microsoft.com/office/powerpoint/2010/main" val="562460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15498"/>
          </a:xfrm>
        </p:spPr>
        <p:txBody>
          <a:bodyPr/>
          <a:lstStyle/>
          <a:p>
            <a:r>
              <a:rPr lang="en-GB"/>
              <a:t>The model determines </a:t>
            </a:r>
            <a:r>
              <a:rPr lang="en-GB">
                <a:solidFill>
                  <a:srgbClr val="5106FF"/>
                </a:solidFill>
              </a:rPr>
              <a:t>maximal spends </a:t>
            </a:r>
            <a:r>
              <a:rPr lang="en-GB"/>
              <a:t>and ‘</a:t>
            </a:r>
            <a:r>
              <a:rPr lang="en-GB">
                <a:solidFill>
                  <a:srgbClr val="5106FF"/>
                </a:solidFill>
              </a:rPr>
              <a:t>stop</a:t>
            </a:r>
            <a:r>
              <a:rPr lang="en-GB"/>
              <a:t>’ effects</a:t>
            </a:r>
            <a:endParaRPr lang="en-US">
              <a:solidFill>
                <a:srgbClr val="5106FF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195DA-947B-2BE0-70D0-F0323AA6CD0E}"/>
              </a:ext>
            </a:extLst>
          </p:cNvPr>
          <p:cNvSpPr txBox="1">
            <a:spLocks/>
          </p:cNvSpPr>
          <p:nvPr/>
        </p:nvSpPr>
        <p:spPr>
          <a:xfrm>
            <a:off x="7205295" y="4803383"/>
            <a:ext cx="3317631" cy="159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i="1">
              <a:solidFill>
                <a:srgbClr val="00B0F0"/>
              </a:solidFill>
            </a:endParaRP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6A94B63F-2455-EF57-E26F-8826EA32A8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988032"/>
              </p:ext>
            </p:extLst>
          </p:nvPr>
        </p:nvGraphicFramePr>
        <p:xfrm>
          <a:off x="590324" y="1841801"/>
          <a:ext cx="5310600" cy="332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338B7596-3614-CB4F-796B-2404D668E9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709341"/>
              </p:ext>
            </p:extLst>
          </p:nvPr>
        </p:nvGraphicFramePr>
        <p:xfrm>
          <a:off x="6095999" y="1841801"/>
          <a:ext cx="5310600" cy="3390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0C36C92-90E1-5088-6691-09E491A6DCB3}"/>
              </a:ext>
            </a:extLst>
          </p:cNvPr>
          <p:cNvGrpSpPr/>
          <p:nvPr/>
        </p:nvGrpSpPr>
        <p:grpSpPr>
          <a:xfrm>
            <a:off x="709201" y="5243025"/>
            <a:ext cx="5191724" cy="691876"/>
            <a:chOff x="805742" y="1932000"/>
            <a:chExt cx="2655830" cy="362542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68FA6C6-043C-B69F-FA90-0439B6C9F418}"/>
                </a:ext>
              </a:extLst>
            </p:cNvPr>
            <p:cNvSpPr/>
            <p:nvPr/>
          </p:nvSpPr>
          <p:spPr>
            <a:xfrm>
              <a:off x="2603751" y="2728180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1BE8B53-88AB-5B74-5CE0-9642C11B0C41}"/>
                </a:ext>
              </a:extLst>
            </p:cNvPr>
            <p:cNvSpPr/>
            <p:nvPr/>
          </p:nvSpPr>
          <p:spPr>
            <a:xfrm>
              <a:off x="805742" y="1932000"/>
              <a:ext cx="2655830" cy="3625421"/>
            </a:xfrm>
            <a:prstGeom prst="roundRect">
              <a:avLst/>
            </a:prstGeom>
            <a:noFill/>
            <a:ln w="28575">
              <a:solidFill>
                <a:srgbClr val="510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solidFill>
                    <a:srgbClr val="5106FF"/>
                  </a:solidFill>
                </a:rPr>
                <a:t>Maximal spend: ‘Diminishing returns’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B5326E-B521-0E34-5C93-5E3757E7053A}"/>
              </a:ext>
            </a:extLst>
          </p:cNvPr>
          <p:cNvGrpSpPr/>
          <p:nvPr/>
        </p:nvGrpSpPr>
        <p:grpSpPr>
          <a:xfrm>
            <a:off x="6886246" y="5232699"/>
            <a:ext cx="3730107" cy="691876"/>
            <a:chOff x="805742" y="1932000"/>
            <a:chExt cx="2655830" cy="362542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4DC3277-8418-01FE-3B13-6008CD70945E}"/>
                </a:ext>
              </a:extLst>
            </p:cNvPr>
            <p:cNvSpPr/>
            <p:nvPr/>
          </p:nvSpPr>
          <p:spPr>
            <a:xfrm>
              <a:off x="2603751" y="2728180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ACB841D-76EC-48DB-4728-328B8FF1B0EE}"/>
                </a:ext>
              </a:extLst>
            </p:cNvPr>
            <p:cNvSpPr/>
            <p:nvPr/>
          </p:nvSpPr>
          <p:spPr>
            <a:xfrm>
              <a:off x="805742" y="1932000"/>
              <a:ext cx="2655830" cy="3625421"/>
            </a:xfrm>
            <a:prstGeom prst="roundRect">
              <a:avLst/>
            </a:prstGeom>
            <a:noFill/>
            <a:ln w="28575">
              <a:solidFill>
                <a:srgbClr val="510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solidFill>
                    <a:srgbClr val="5106FF"/>
                  </a:solidFill>
                </a:rPr>
                <a:t>Stop effect: ‘</a:t>
              </a:r>
              <a:r>
                <a:rPr lang="en-GB" sz="2400" b="1" err="1">
                  <a:solidFill>
                    <a:srgbClr val="5106FF"/>
                  </a:solidFill>
                </a:rPr>
                <a:t>Adstock</a:t>
              </a:r>
              <a:r>
                <a:rPr lang="en-GB" sz="2400" b="1">
                  <a:solidFill>
                    <a:srgbClr val="5106FF"/>
                  </a:solidFill>
                </a:rPr>
                <a:t>’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386F23-2CBC-DF56-8546-EC23703D2511}"/>
              </a:ext>
            </a:extLst>
          </p:cNvPr>
          <p:cNvCxnSpPr>
            <a:cxnSpLocks/>
          </p:cNvCxnSpPr>
          <p:nvPr/>
        </p:nvCxnSpPr>
        <p:spPr>
          <a:xfrm>
            <a:off x="6096000" y="1514475"/>
            <a:ext cx="0" cy="46144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002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1B9C654-0978-D5E4-4938-D0D970B6E38C}"/>
              </a:ext>
            </a:extLst>
          </p:cNvPr>
          <p:cNvSpPr/>
          <p:nvPr/>
        </p:nvSpPr>
        <p:spPr>
          <a:xfrm>
            <a:off x="1588" y="1786"/>
            <a:ext cx="12188825" cy="68562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65"/>
            <a:endParaRPr lang="en-US" sz="4299">
              <a:solidFill>
                <a:srgbClr val="F7F7F7"/>
              </a:solidFill>
              <a:latin typeface="Montserrat"/>
            </a:endParaRP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A6F4FD6B-DB0C-46C1-F405-FEC22EA5FF38}"/>
              </a:ext>
            </a:extLst>
          </p:cNvPr>
          <p:cNvSpPr txBox="1">
            <a:spLocks/>
          </p:cNvSpPr>
          <p:nvPr/>
        </p:nvSpPr>
        <p:spPr>
          <a:xfrm>
            <a:off x="609600" y="2445929"/>
            <a:ext cx="5618446" cy="639337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/>
            <a:r>
              <a:rPr lang="en-GB" sz="4000" b="1">
                <a:solidFill>
                  <a:srgbClr val="F7F7F7"/>
                </a:solidFill>
                <a:latin typeface="Montserrat"/>
                <a:ea typeface="Open Sans" panose="020B0606030504020204" pitchFamily="34" charset="0"/>
                <a:cs typeface="Poppins" panose="00000500000000000000" pitchFamily="50" charset="0"/>
              </a:rPr>
              <a:t>How does this work in practice?</a:t>
            </a:r>
            <a:endParaRPr lang="en-US" sz="4000" b="1">
              <a:solidFill>
                <a:srgbClr val="F7F7F7"/>
              </a:solidFill>
              <a:latin typeface="Montserrat"/>
              <a:ea typeface="Open Sans" panose="020B0606030504020204" pitchFamily="34" charset="0"/>
              <a:cs typeface="Poppins" panose="00000500000000000000" pitchFamily="50" charset="0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F1413679-6C3A-AB90-7DC9-4A2AC83872F8}"/>
              </a:ext>
            </a:extLst>
          </p:cNvPr>
          <p:cNvGraphicFramePr/>
          <p:nvPr/>
        </p:nvGraphicFramePr>
        <p:xfrm>
          <a:off x="6995640" y="4305272"/>
          <a:ext cx="4109860" cy="161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074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15498"/>
          </a:xfrm>
        </p:spPr>
        <p:txBody>
          <a:bodyPr/>
          <a:lstStyle/>
          <a:p>
            <a:r>
              <a:rPr lang="en-GB"/>
              <a:t>Why we needed econometrics for </a:t>
            </a:r>
            <a:r>
              <a:rPr lang="en-GB">
                <a:solidFill>
                  <a:srgbClr val="5106FF"/>
                </a:solidFill>
              </a:rPr>
              <a:t>Xero</a:t>
            </a:r>
            <a:endParaRPr lang="en-US">
              <a:solidFill>
                <a:srgbClr val="5106FF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F83A5-02C5-8D26-3CBE-EBBE6F194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904207"/>
            <a:ext cx="3790950" cy="3790950"/>
          </a:xfrm>
          <a:prstGeom prst="rect">
            <a:avLst/>
          </a:prstGeom>
        </p:spPr>
      </p:pic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8C179DEA-2512-AE25-30FF-49D74D8E4A07}"/>
              </a:ext>
            </a:extLst>
          </p:cNvPr>
          <p:cNvGraphicFramePr/>
          <p:nvPr/>
        </p:nvGraphicFramePr>
        <p:xfrm>
          <a:off x="3766725" y="1690688"/>
          <a:ext cx="75870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1366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15498"/>
          </a:xfrm>
        </p:spPr>
        <p:txBody>
          <a:bodyPr/>
          <a:lstStyle/>
          <a:p>
            <a:r>
              <a:rPr lang="en-GB"/>
              <a:t>It first allowed us to understand the </a:t>
            </a:r>
            <a:r>
              <a:rPr lang="en-GB">
                <a:solidFill>
                  <a:srgbClr val="5106FF"/>
                </a:solidFill>
              </a:rPr>
              <a:t>contribution</a:t>
            </a:r>
            <a:r>
              <a:rPr lang="en-GB"/>
              <a:t> of channels</a:t>
            </a:r>
            <a:endParaRPr lang="en-US">
              <a:solidFill>
                <a:srgbClr val="5106FF"/>
              </a:solidFill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A239C91E-CB58-78E8-33DC-B85D52BD1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006" y="1568160"/>
            <a:ext cx="8219988" cy="4623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A blue circle with a black and white building&#10;&#10;Description automatically generated">
            <a:extLst>
              <a:ext uri="{FF2B5EF4-FFF2-40B4-BE49-F238E27FC236}">
                <a16:creationId xmlns:a16="http://schemas.microsoft.com/office/drawing/2014/main" id="{E38C4B31-7982-28EE-047B-61EBB5BB9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910" y="5400976"/>
            <a:ext cx="812018" cy="7909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59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06" y="409575"/>
            <a:ext cx="11050369" cy="830997"/>
          </a:xfrm>
        </p:spPr>
        <p:txBody>
          <a:bodyPr/>
          <a:lstStyle/>
          <a:p>
            <a:r>
              <a:rPr lang="en-GB"/>
              <a:t>More granularly, it teaches us the optimal </a:t>
            </a:r>
            <a:r>
              <a:rPr lang="en-GB">
                <a:solidFill>
                  <a:srgbClr val="5106FF"/>
                </a:solidFill>
              </a:rPr>
              <a:t>weights</a:t>
            </a:r>
            <a:r>
              <a:rPr lang="en-GB"/>
              <a:t> for our channels</a:t>
            </a:r>
            <a:endParaRPr lang="en-US">
              <a:solidFill>
                <a:srgbClr val="5106FF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66A98C50-12B7-7CAA-1BD0-D8A949F28DD6}"/>
              </a:ext>
            </a:extLst>
          </p:cNvPr>
          <p:cNvGraphicFramePr>
            <a:graphicFrameLocks/>
          </p:cNvGraphicFramePr>
          <p:nvPr/>
        </p:nvGraphicFramePr>
        <p:xfrm>
          <a:off x="1409701" y="1908174"/>
          <a:ext cx="8705850" cy="4584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F52091C-5955-7BFC-52A8-FDB4F10B1467}"/>
              </a:ext>
            </a:extLst>
          </p:cNvPr>
          <p:cNvSpPr/>
          <p:nvPr/>
        </p:nvSpPr>
        <p:spPr>
          <a:xfrm>
            <a:off x="5913511" y="5010150"/>
            <a:ext cx="2456499" cy="628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</a:rPr>
              <a:t>Optimal spend:</a:t>
            </a:r>
          </a:p>
          <a:p>
            <a:pPr algn="ctr"/>
            <a:r>
              <a:rPr lang="en-GB" sz="1600" b="1">
                <a:solidFill>
                  <a:srgbClr val="5106FF"/>
                </a:solidFill>
              </a:rPr>
              <a:t>£X - £Y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904197-9E66-1B5E-0BE2-447DEFF349DD}"/>
              </a:ext>
            </a:extLst>
          </p:cNvPr>
          <p:cNvCxnSpPr>
            <a:cxnSpLocks/>
          </p:cNvCxnSpPr>
          <p:nvPr/>
        </p:nvCxnSpPr>
        <p:spPr>
          <a:xfrm flipH="1" flipV="1">
            <a:off x="4467225" y="4295775"/>
            <a:ext cx="2781300" cy="714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Up-Down 6">
            <a:extLst>
              <a:ext uri="{FF2B5EF4-FFF2-40B4-BE49-F238E27FC236}">
                <a16:creationId xmlns:a16="http://schemas.microsoft.com/office/drawing/2014/main" id="{8164C42D-61DD-1331-7DA9-C6C42945BB68}"/>
              </a:ext>
            </a:extLst>
          </p:cNvPr>
          <p:cNvSpPr/>
          <p:nvPr/>
        </p:nvSpPr>
        <p:spPr>
          <a:xfrm>
            <a:off x="1886326" y="2446271"/>
            <a:ext cx="190123" cy="3241125"/>
          </a:xfrm>
          <a:prstGeom prst="upDownArrow">
            <a:avLst/>
          </a:prstGeom>
          <a:solidFill>
            <a:srgbClr val="510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Up-Down 8">
            <a:extLst>
              <a:ext uri="{FF2B5EF4-FFF2-40B4-BE49-F238E27FC236}">
                <a16:creationId xmlns:a16="http://schemas.microsoft.com/office/drawing/2014/main" id="{744BFB01-ED35-06A5-526E-B8886E10CD1F}"/>
              </a:ext>
            </a:extLst>
          </p:cNvPr>
          <p:cNvSpPr/>
          <p:nvPr/>
        </p:nvSpPr>
        <p:spPr>
          <a:xfrm rot="5400000">
            <a:off x="5919167" y="2076859"/>
            <a:ext cx="311267" cy="7868874"/>
          </a:xfrm>
          <a:prstGeom prst="upDownArrow">
            <a:avLst/>
          </a:prstGeom>
          <a:solidFill>
            <a:srgbClr val="510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356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15498"/>
          </a:xfrm>
        </p:spPr>
        <p:txBody>
          <a:bodyPr/>
          <a:lstStyle/>
          <a:p>
            <a:r>
              <a:rPr lang="en-GB"/>
              <a:t>Which leads to us improving </a:t>
            </a:r>
            <a:r>
              <a:rPr lang="en-GB">
                <a:solidFill>
                  <a:srgbClr val="5106FF"/>
                </a:solidFill>
              </a:rPr>
              <a:t>performance</a:t>
            </a:r>
            <a:r>
              <a:rPr lang="en-GB"/>
              <a:t> over time</a:t>
            </a:r>
            <a:endParaRPr lang="en-US">
              <a:solidFill>
                <a:srgbClr val="5106FF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1F35A8E4-290B-B40F-D78B-8200B443D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728706"/>
              </p:ext>
            </p:extLst>
          </p:nvPr>
        </p:nvGraphicFramePr>
        <p:xfrm>
          <a:off x="781050" y="1752600"/>
          <a:ext cx="10314487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rrow: Up-Down 4">
            <a:extLst>
              <a:ext uri="{FF2B5EF4-FFF2-40B4-BE49-F238E27FC236}">
                <a16:creationId xmlns:a16="http://schemas.microsoft.com/office/drawing/2014/main" id="{81019DDD-97A2-63E1-D669-90AF7225AAC4}"/>
              </a:ext>
            </a:extLst>
          </p:cNvPr>
          <p:cNvSpPr/>
          <p:nvPr/>
        </p:nvSpPr>
        <p:spPr>
          <a:xfrm>
            <a:off x="1210051" y="2390256"/>
            <a:ext cx="190123" cy="3241125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D8D2A-CD95-50A8-D2D6-C7135598402B}"/>
              </a:ext>
            </a:extLst>
          </p:cNvPr>
          <p:cNvSpPr txBox="1"/>
          <p:nvPr/>
        </p:nvSpPr>
        <p:spPr>
          <a:xfrm>
            <a:off x="8772525" y="2811937"/>
            <a:ext cx="186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/>
              <a:t>TV spend for most recent burst reduced in line with efficient weights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62B1752-7145-D0F2-E861-C9DE138D4905}"/>
              </a:ext>
            </a:extLst>
          </p:cNvPr>
          <p:cNvSpPr/>
          <p:nvPr/>
        </p:nvSpPr>
        <p:spPr>
          <a:xfrm rot="1313202">
            <a:off x="8543026" y="3411036"/>
            <a:ext cx="1543050" cy="32385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2E34FF-1495-FB2F-D31F-0847C0014A46}"/>
              </a:ext>
            </a:extLst>
          </p:cNvPr>
          <p:cNvSpPr/>
          <p:nvPr/>
        </p:nvSpPr>
        <p:spPr>
          <a:xfrm>
            <a:off x="9391650" y="1835149"/>
            <a:ext cx="2495550" cy="781561"/>
          </a:xfrm>
          <a:prstGeom prst="ellipse">
            <a:avLst/>
          </a:prstGeom>
          <a:noFill/>
          <a:ln w="28575">
            <a:solidFill>
              <a:srgbClr val="510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TV ROI increased by 37%</a:t>
            </a:r>
          </a:p>
        </p:txBody>
      </p:sp>
    </p:spTree>
    <p:extLst>
      <p:ext uri="{BB962C8B-B14F-4D97-AF65-F5344CB8AC3E}">
        <p14:creationId xmlns:p14="http://schemas.microsoft.com/office/powerpoint/2010/main" val="3907919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15498"/>
          </a:xfrm>
        </p:spPr>
        <p:txBody>
          <a:bodyPr/>
          <a:lstStyle/>
          <a:p>
            <a:r>
              <a:rPr lang="en-GB"/>
              <a:t>But also shows the importance of wider </a:t>
            </a:r>
            <a:r>
              <a:rPr lang="en-GB">
                <a:solidFill>
                  <a:srgbClr val="5106FF"/>
                </a:solidFill>
              </a:rPr>
              <a:t>non-media factors</a:t>
            </a:r>
            <a:endParaRPr lang="en-US">
              <a:solidFill>
                <a:srgbClr val="5106FF"/>
              </a:solidFill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FA5BBEFA-C7C0-ED7F-F096-69AC3510C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97" y="1500894"/>
            <a:ext cx="8283377" cy="465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A blue circle with a black and white building&#10;&#10;Description automatically generated">
            <a:extLst>
              <a:ext uri="{FF2B5EF4-FFF2-40B4-BE49-F238E27FC236}">
                <a16:creationId xmlns:a16="http://schemas.microsoft.com/office/drawing/2014/main" id="{217E8136-7E1F-4BD4-6815-9C53D2A14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10" y="5372401"/>
            <a:ext cx="812018" cy="7909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01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15498"/>
          </a:xfrm>
        </p:spPr>
        <p:txBody>
          <a:bodyPr/>
          <a:lstStyle/>
          <a:p>
            <a:r>
              <a:rPr lang="en-GB"/>
              <a:t>And provided a planning tool to </a:t>
            </a:r>
            <a:r>
              <a:rPr lang="en-GB">
                <a:solidFill>
                  <a:srgbClr val="5106FF"/>
                </a:solidFill>
              </a:rPr>
              <a:t>forecast</a:t>
            </a:r>
            <a:r>
              <a:rPr lang="en-GB"/>
              <a:t> future delivery </a:t>
            </a:r>
            <a:endParaRPr lang="en-US">
              <a:solidFill>
                <a:srgbClr val="5106FF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DAD03F-FFD4-9C84-3C4D-BE41EA558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744229"/>
            <a:ext cx="10248900" cy="4152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5DFF8A-E981-2574-CB2F-3AB6DBDDF247}"/>
              </a:ext>
            </a:extLst>
          </p:cNvPr>
          <p:cNvSpPr/>
          <p:nvPr/>
        </p:nvSpPr>
        <p:spPr>
          <a:xfrm>
            <a:off x="6410632" y="3429000"/>
            <a:ext cx="3716594" cy="2263877"/>
          </a:xfrm>
          <a:prstGeom prst="rect">
            <a:avLst/>
          </a:prstGeom>
          <a:solidFill>
            <a:srgbClr val="510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XXX</a:t>
            </a:r>
          </a:p>
          <a:p>
            <a:pPr algn="ctr"/>
            <a:r>
              <a:rPr lang="en-GB" dirty="0"/>
              <a:t>XXX</a:t>
            </a:r>
          </a:p>
          <a:p>
            <a:pPr algn="ctr"/>
            <a:r>
              <a:rPr lang="en-GB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570438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graduation cap and gown&#10;&#10;Description automatically generated with medium confidence">
            <a:extLst>
              <a:ext uri="{FF2B5EF4-FFF2-40B4-BE49-F238E27FC236}">
                <a16:creationId xmlns:a16="http://schemas.microsoft.com/office/drawing/2014/main" id="{7166A3C2-F002-47EB-265A-8391D61991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/>
          <a:stretch/>
        </p:blipFill>
        <p:spPr>
          <a:xfrm>
            <a:off x="6200150" y="0"/>
            <a:ext cx="6192501" cy="68160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65" y="779762"/>
            <a:ext cx="11050369" cy="415498"/>
          </a:xfrm>
        </p:spPr>
        <p:txBody>
          <a:bodyPr/>
          <a:lstStyle/>
          <a:p>
            <a:r>
              <a:rPr lang="en-GB"/>
              <a:t>Wait, so only </a:t>
            </a:r>
            <a:r>
              <a:rPr lang="en-GB">
                <a:solidFill>
                  <a:srgbClr val="5106FF"/>
                </a:solidFill>
              </a:rPr>
              <a:t>big brands </a:t>
            </a:r>
            <a:r>
              <a:rPr lang="en-GB"/>
              <a:t>can use this?</a:t>
            </a:r>
            <a:endParaRPr lang="en-US">
              <a:solidFill>
                <a:srgbClr val="5106FF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34D642FA-20A2-6118-AC8C-A678BDE06E4B}"/>
              </a:ext>
            </a:extLst>
          </p:cNvPr>
          <p:cNvGraphicFramePr/>
          <p:nvPr/>
        </p:nvGraphicFramePr>
        <p:xfrm>
          <a:off x="709200" y="1825625"/>
          <a:ext cx="569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8272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1B9C654-0978-D5E4-4938-D0D970B6E38C}"/>
              </a:ext>
            </a:extLst>
          </p:cNvPr>
          <p:cNvSpPr/>
          <p:nvPr/>
        </p:nvSpPr>
        <p:spPr>
          <a:xfrm>
            <a:off x="1588" y="1786"/>
            <a:ext cx="12188825" cy="68562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65"/>
            <a:endParaRPr lang="en-US" sz="4299">
              <a:solidFill>
                <a:srgbClr val="F7F7F7"/>
              </a:solidFill>
              <a:latin typeface="Montserrat"/>
            </a:endParaRP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A6F4FD6B-DB0C-46C1-F405-FEC22EA5FF38}"/>
              </a:ext>
            </a:extLst>
          </p:cNvPr>
          <p:cNvSpPr txBox="1">
            <a:spLocks/>
          </p:cNvSpPr>
          <p:nvPr/>
        </p:nvSpPr>
        <p:spPr>
          <a:xfrm>
            <a:off x="609600" y="2445929"/>
            <a:ext cx="5618446" cy="639337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/>
            <a:r>
              <a:rPr lang="en-GB" sz="4000" b="1">
                <a:solidFill>
                  <a:srgbClr val="F7F7F7"/>
                </a:solidFill>
                <a:latin typeface="Montserrat"/>
                <a:ea typeface="Open Sans" panose="020B0606030504020204" pitchFamily="34" charset="0"/>
                <a:cs typeface="Poppins" panose="00000500000000000000" pitchFamily="50" charset="0"/>
              </a:rPr>
              <a:t>Summary and key takeaways</a:t>
            </a:r>
            <a:endParaRPr lang="en-US" sz="4000" b="1">
              <a:solidFill>
                <a:srgbClr val="F7F7F7"/>
              </a:solidFill>
              <a:latin typeface="Montserrat"/>
              <a:ea typeface="Open Sans" panose="020B0606030504020204" pitchFamily="34" charset="0"/>
              <a:cs typeface="Poppins" panose="00000500000000000000" pitchFamily="50" charset="0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F1413679-6C3A-AB90-7DC9-4A2AC83872F8}"/>
              </a:ext>
            </a:extLst>
          </p:cNvPr>
          <p:cNvGraphicFramePr/>
          <p:nvPr/>
        </p:nvGraphicFramePr>
        <p:xfrm>
          <a:off x="6995640" y="4305272"/>
          <a:ext cx="4109860" cy="161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4300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AC1A13-9F36-D319-8C14-156A9D3520F5}"/>
              </a:ext>
            </a:extLst>
          </p:cNvPr>
          <p:cNvSpPr/>
          <p:nvPr/>
        </p:nvSpPr>
        <p:spPr>
          <a:xfrm flipH="1">
            <a:off x="1587" y="0"/>
            <a:ext cx="29321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65"/>
            <a:endParaRPr lang="en-US" sz="2150">
              <a:solidFill>
                <a:srgbClr val="F7F7F7"/>
              </a:solidFill>
              <a:latin typeface="Montserra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413" y="2951083"/>
            <a:ext cx="2381345" cy="3410421"/>
          </a:xfrm>
          <a:prstGeom prst="rect">
            <a:avLst/>
          </a:prstGeom>
          <a:noFill/>
        </p:spPr>
        <p:txBody>
          <a:bodyPr wrap="square" lIns="0" tIns="0" rIns="0" bIns="0" numCol="1" spcCol="640080" rtlCol="0">
            <a:spAutoFit/>
          </a:bodyPr>
          <a:lstStyle/>
          <a:p>
            <a:pPr marL="142875" indent="-142875" defTabSz="1088365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FEFFFF"/>
              </a:buClr>
              <a:buFont typeface="Wingdings" panose="05000000000000000000" pitchFamily="2" charset="2"/>
              <a:buChar char="Ø"/>
            </a:pPr>
            <a:r>
              <a:rPr lang="en-GB" sz="2000">
                <a:solidFill>
                  <a:srgbClr val="FEFFFF"/>
                </a:solidFill>
                <a:latin typeface="Montserrat"/>
                <a:ea typeface="Verdana" panose="020B0604030504040204" pitchFamily="34" charset="0"/>
              </a:rPr>
              <a:t>Mathematician &amp; Statistician</a:t>
            </a:r>
          </a:p>
          <a:p>
            <a:pPr marL="142875" indent="-142875" defTabSz="1088365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F7F7F7"/>
              </a:buClr>
              <a:buFont typeface="Wingdings" panose="05000000000000000000" pitchFamily="2" charset="2"/>
              <a:buChar char="Ø"/>
            </a:pPr>
            <a:r>
              <a:rPr lang="en-GB" sz="2000">
                <a:solidFill>
                  <a:srgbClr val="FEFFFF"/>
                </a:solidFill>
                <a:latin typeface="Montserrat"/>
                <a:ea typeface="Verdana" panose="020B0604030504040204" pitchFamily="34" charset="0"/>
              </a:rPr>
              <a:t>Data strategist and scientist</a:t>
            </a:r>
          </a:p>
          <a:p>
            <a:pPr marL="142875" indent="-142875" defTabSz="1088365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F7F7F7"/>
              </a:buClr>
              <a:buFont typeface="Wingdings" panose="05000000000000000000" pitchFamily="2" charset="2"/>
              <a:buChar char="Ø"/>
            </a:pPr>
            <a:r>
              <a:rPr lang="en-GB" sz="2000">
                <a:solidFill>
                  <a:srgbClr val="FEFFFF"/>
                </a:solidFill>
                <a:latin typeface="Montserrat"/>
                <a:ea typeface="Verdana" panose="020B0604030504040204" pitchFamily="34" charset="0"/>
              </a:rPr>
              <a:t>R lover</a:t>
            </a:r>
          </a:p>
          <a:p>
            <a:pPr marL="142875" indent="-142875" defTabSz="1088365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F7F7F7"/>
              </a:buClr>
              <a:buFont typeface="Wingdings" panose="05000000000000000000" pitchFamily="2" charset="2"/>
              <a:buChar char="Ø"/>
            </a:pPr>
            <a:r>
              <a:rPr lang="en-GB" sz="2000">
                <a:solidFill>
                  <a:srgbClr val="FEFFFF"/>
                </a:solidFill>
                <a:latin typeface="Montserrat"/>
                <a:ea typeface="Verdana" panose="020B0604030504040204" pitchFamily="34" charset="0"/>
              </a:rPr>
              <a:t>Mad cricket fan &amp; bad gambler!</a:t>
            </a:r>
          </a:p>
        </p:txBody>
      </p:sp>
      <p:sp>
        <p:nvSpPr>
          <p:cNvPr id="6147" name="Freeform 3"/>
          <p:cNvSpPr>
            <a:spLocks noChangeAspect="1" noEditPoints="1"/>
          </p:cNvSpPr>
          <p:nvPr/>
        </p:nvSpPr>
        <p:spPr bwMode="auto">
          <a:xfrm rot="1377688">
            <a:off x="10931794" y="1436537"/>
            <a:ext cx="527324" cy="1131819"/>
          </a:xfrm>
          <a:custGeom>
            <a:avLst/>
            <a:gdLst/>
            <a:ahLst/>
            <a:cxnLst>
              <a:cxn ang="0">
                <a:pos x="101" y="257"/>
              </a:cxn>
              <a:cxn ang="0">
                <a:pos x="57" y="256"/>
              </a:cxn>
              <a:cxn ang="0">
                <a:pos x="53" y="267"/>
              </a:cxn>
              <a:cxn ang="0">
                <a:pos x="56" y="266"/>
              </a:cxn>
              <a:cxn ang="0">
                <a:pos x="56" y="291"/>
              </a:cxn>
              <a:cxn ang="0">
                <a:pos x="58" y="291"/>
              </a:cxn>
              <a:cxn ang="0">
                <a:pos x="66" y="314"/>
              </a:cxn>
              <a:cxn ang="0">
                <a:pos x="69" y="311"/>
              </a:cxn>
              <a:cxn ang="0">
                <a:pos x="79" y="336"/>
              </a:cxn>
              <a:cxn ang="0">
                <a:pos x="90" y="310"/>
              </a:cxn>
              <a:cxn ang="0">
                <a:pos x="93" y="314"/>
              </a:cxn>
              <a:cxn ang="0">
                <a:pos x="101" y="291"/>
              </a:cxn>
              <a:cxn ang="0">
                <a:pos x="103" y="290"/>
              </a:cxn>
              <a:cxn ang="0">
                <a:pos x="102" y="267"/>
              </a:cxn>
              <a:cxn ang="0">
                <a:pos x="93" y="267"/>
              </a:cxn>
              <a:cxn ang="0">
                <a:pos x="93" y="281"/>
              </a:cxn>
              <a:cxn ang="0">
                <a:pos x="92" y="281"/>
              </a:cxn>
              <a:cxn ang="0">
                <a:pos x="87" y="296"/>
              </a:cxn>
              <a:cxn ang="0">
                <a:pos x="85" y="293"/>
              </a:cxn>
              <a:cxn ang="0">
                <a:pos x="79" y="309"/>
              </a:cxn>
              <a:cxn ang="0">
                <a:pos x="72" y="294"/>
              </a:cxn>
              <a:cxn ang="0">
                <a:pos x="71" y="295"/>
              </a:cxn>
              <a:cxn ang="0">
                <a:pos x="66" y="282"/>
              </a:cxn>
              <a:cxn ang="0">
                <a:pos x="64" y="281"/>
              </a:cxn>
              <a:cxn ang="0">
                <a:pos x="65" y="266"/>
              </a:cxn>
              <a:cxn ang="0">
                <a:pos x="63" y="267"/>
              </a:cxn>
              <a:cxn ang="0">
                <a:pos x="65" y="260"/>
              </a:cxn>
              <a:cxn ang="0">
                <a:pos x="92" y="261"/>
              </a:cxn>
              <a:cxn ang="0">
                <a:pos x="93" y="267"/>
              </a:cxn>
              <a:cxn ang="0">
                <a:pos x="109" y="51"/>
              </a:cxn>
              <a:cxn ang="0">
                <a:pos x="51" y="55"/>
              </a:cxn>
              <a:cxn ang="0">
                <a:pos x="76" y="1"/>
              </a:cxn>
              <a:cxn ang="0">
                <a:pos x="114" y="65"/>
              </a:cxn>
              <a:cxn ang="0">
                <a:pos x="46" y="63"/>
              </a:cxn>
              <a:cxn ang="0">
                <a:pos x="33" y="131"/>
              </a:cxn>
              <a:cxn ang="0">
                <a:pos x="55" y="224"/>
              </a:cxn>
              <a:cxn ang="0">
                <a:pos x="104" y="222"/>
              </a:cxn>
              <a:cxn ang="0">
                <a:pos x="114" y="65"/>
              </a:cxn>
              <a:cxn ang="0">
                <a:pos x="54" y="116"/>
              </a:cxn>
              <a:cxn ang="0">
                <a:pos x="102" y="116"/>
              </a:cxn>
              <a:cxn ang="0">
                <a:pos x="151" y="244"/>
              </a:cxn>
              <a:cxn ang="0">
                <a:pos x="112" y="222"/>
              </a:cxn>
              <a:cxn ang="0">
                <a:pos x="126" y="191"/>
              </a:cxn>
              <a:cxn ang="0">
                <a:pos x="151" y="244"/>
              </a:cxn>
              <a:cxn ang="0">
                <a:pos x="0" y="241"/>
              </a:cxn>
              <a:cxn ang="0">
                <a:pos x="35" y="193"/>
              </a:cxn>
              <a:cxn ang="0">
                <a:pos x="42" y="226"/>
              </a:cxn>
              <a:cxn ang="0">
                <a:pos x="56" y="241"/>
              </a:cxn>
              <a:cxn ang="0">
                <a:pos x="53" y="236"/>
              </a:cxn>
              <a:cxn ang="0">
                <a:pos x="100" y="233"/>
              </a:cxn>
              <a:cxn ang="0">
                <a:pos x="103" y="238"/>
              </a:cxn>
              <a:cxn ang="0">
                <a:pos x="56" y="241"/>
              </a:cxn>
              <a:cxn ang="0">
                <a:pos x="54" y="250"/>
              </a:cxn>
              <a:cxn ang="0">
                <a:pos x="58" y="243"/>
              </a:cxn>
              <a:cxn ang="0">
                <a:pos x="101" y="245"/>
              </a:cxn>
              <a:cxn ang="0">
                <a:pos x="99" y="254"/>
              </a:cxn>
            </a:cxnLst>
            <a:rect l="0" t="0" r="r" b="b"/>
            <a:pathLst>
              <a:path w="157" h="336">
                <a:moveTo>
                  <a:pt x="104" y="267"/>
                </a:moveTo>
                <a:cubicBezTo>
                  <a:pt x="103" y="261"/>
                  <a:pt x="101" y="258"/>
                  <a:pt x="101" y="257"/>
                </a:cubicBezTo>
                <a:cubicBezTo>
                  <a:pt x="100" y="257"/>
                  <a:pt x="100" y="256"/>
                  <a:pt x="100" y="256"/>
                </a:cubicBezTo>
                <a:cubicBezTo>
                  <a:pt x="57" y="256"/>
                  <a:pt x="57" y="256"/>
                  <a:pt x="57" y="256"/>
                </a:cubicBezTo>
                <a:cubicBezTo>
                  <a:pt x="57" y="256"/>
                  <a:pt x="56" y="257"/>
                  <a:pt x="56" y="257"/>
                </a:cubicBezTo>
                <a:cubicBezTo>
                  <a:pt x="55" y="258"/>
                  <a:pt x="53" y="261"/>
                  <a:pt x="53" y="267"/>
                </a:cubicBezTo>
                <a:cubicBezTo>
                  <a:pt x="53" y="268"/>
                  <a:pt x="54" y="268"/>
                  <a:pt x="55" y="267"/>
                </a:cubicBezTo>
                <a:cubicBezTo>
                  <a:pt x="55" y="267"/>
                  <a:pt x="56" y="266"/>
                  <a:pt x="56" y="266"/>
                </a:cubicBezTo>
                <a:cubicBezTo>
                  <a:pt x="56" y="266"/>
                  <a:pt x="52" y="277"/>
                  <a:pt x="54" y="290"/>
                </a:cubicBezTo>
                <a:cubicBezTo>
                  <a:pt x="54" y="291"/>
                  <a:pt x="55" y="292"/>
                  <a:pt x="56" y="291"/>
                </a:cubicBezTo>
                <a:cubicBezTo>
                  <a:pt x="56" y="291"/>
                  <a:pt x="56" y="291"/>
                  <a:pt x="56" y="291"/>
                </a:cubicBezTo>
                <a:cubicBezTo>
                  <a:pt x="56" y="290"/>
                  <a:pt x="58" y="290"/>
                  <a:pt x="58" y="291"/>
                </a:cubicBezTo>
                <a:cubicBezTo>
                  <a:pt x="58" y="296"/>
                  <a:pt x="59" y="306"/>
                  <a:pt x="64" y="314"/>
                </a:cubicBezTo>
                <a:cubicBezTo>
                  <a:pt x="65" y="315"/>
                  <a:pt x="66" y="314"/>
                  <a:pt x="66" y="314"/>
                </a:cubicBezTo>
                <a:cubicBezTo>
                  <a:pt x="66" y="313"/>
                  <a:pt x="66" y="312"/>
                  <a:pt x="67" y="310"/>
                </a:cubicBezTo>
                <a:cubicBezTo>
                  <a:pt x="67" y="310"/>
                  <a:pt x="69" y="310"/>
                  <a:pt x="69" y="311"/>
                </a:cubicBezTo>
                <a:cubicBezTo>
                  <a:pt x="69" y="316"/>
                  <a:pt x="71" y="327"/>
                  <a:pt x="78" y="336"/>
                </a:cubicBezTo>
                <a:cubicBezTo>
                  <a:pt x="78" y="336"/>
                  <a:pt x="79" y="336"/>
                  <a:pt x="79" y="336"/>
                </a:cubicBezTo>
                <a:cubicBezTo>
                  <a:pt x="86" y="327"/>
                  <a:pt x="87" y="316"/>
                  <a:pt x="88" y="311"/>
                </a:cubicBezTo>
                <a:cubicBezTo>
                  <a:pt x="88" y="310"/>
                  <a:pt x="89" y="310"/>
                  <a:pt x="90" y="310"/>
                </a:cubicBezTo>
                <a:cubicBezTo>
                  <a:pt x="90" y="312"/>
                  <a:pt x="91" y="313"/>
                  <a:pt x="91" y="314"/>
                </a:cubicBezTo>
                <a:cubicBezTo>
                  <a:pt x="91" y="314"/>
                  <a:pt x="92" y="315"/>
                  <a:pt x="93" y="314"/>
                </a:cubicBezTo>
                <a:cubicBezTo>
                  <a:pt x="98" y="306"/>
                  <a:pt x="99" y="296"/>
                  <a:pt x="99" y="291"/>
                </a:cubicBezTo>
                <a:cubicBezTo>
                  <a:pt x="99" y="290"/>
                  <a:pt x="100" y="290"/>
                  <a:pt x="101" y="291"/>
                </a:cubicBezTo>
                <a:cubicBezTo>
                  <a:pt x="101" y="291"/>
                  <a:pt x="101" y="291"/>
                  <a:pt x="101" y="291"/>
                </a:cubicBezTo>
                <a:cubicBezTo>
                  <a:pt x="101" y="292"/>
                  <a:pt x="102" y="291"/>
                  <a:pt x="103" y="290"/>
                </a:cubicBezTo>
                <a:cubicBezTo>
                  <a:pt x="105" y="277"/>
                  <a:pt x="100" y="266"/>
                  <a:pt x="100" y="266"/>
                </a:cubicBezTo>
                <a:cubicBezTo>
                  <a:pt x="101" y="266"/>
                  <a:pt x="101" y="267"/>
                  <a:pt x="102" y="267"/>
                </a:cubicBezTo>
                <a:cubicBezTo>
                  <a:pt x="103" y="268"/>
                  <a:pt x="104" y="268"/>
                  <a:pt x="104" y="267"/>
                </a:cubicBezTo>
                <a:close/>
                <a:moveTo>
                  <a:pt x="93" y="267"/>
                </a:moveTo>
                <a:cubicBezTo>
                  <a:pt x="93" y="267"/>
                  <a:pt x="92" y="266"/>
                  <a:pt x="92" y="266"/>
                </a:cubicBezTo>
                <a:cubicBezTo>
                  <a:pt x="92" y="267"/>
                  <a:pt x="94" y="273"/>
                  <a:pt x="93" y="281"/>
                </a:cubicBezTo>
                <a:cubicBezTo>
                  <a:pt x="93" y="282"/>
                  <a:pt x="92" y="282"/>
                  <a:pt x="92" y="281"/>
                </a:cubicBezTo>
                <a:cubicBezTo>
                  <a:pt x="92" y="281"/>
                  <a:pt x="92" y="281"/>
                  <a:pt x="92" y="281"/>
                </a:cubicBezTo>
                <a:cubicBezTo>
                  <a:pt x="92" y="281"/>
                  <a:pt x="91" y="281"/>
                  <a:pt x="91" y="282"/>
                </a:cubicBezTo>
                <a:cubicBezTo>
                  <a:pt x="91" y="284"/>
                  <a:pt x="90" y="291"/>
                  <a:pt x="87" y="296"/>
                </a:cubicBezTo>
                <a:cubicBezTo>
                  <a:pt x="87" y="296"/>
                  <a:pt x="86" y="296"/>
                  <a:pt x="86" y="295"/>
                </a:cubicBezTo>
                <a:cubicBezTo>
                  <a:pt x="86" y="295"/>
                  <a:pt x="86" y="294"/>
                  <a:pt x="85" y="293"/>
                </a:cubicBezTo>
                <a:cubicBezTo>
                  <a:pt x="85" y="293"/>
                  <a:pt x="84" y="293"/>
                  <a:pt x="84" y="294"/>
                </a:cubicBezTo>
                <a:cubicBezTo>
                  <a:pt x="84" y="297"/>
                  <a:pt x="83" y="304"/>
                  <a:pt x="79" y="309"/>
                </a:cubicBezTo>
                <a:cubicBezTo>
                  <a:pt x="79" y="309"/>
                  <a:pt x="78" y="309"/>
                  <a:pt x="78" y="309"/>
                </a:cubicBezTo>
                <a:cubicBezTo>
                  <a:pt x="74" y="304"/>
                  <a:pt x="73" y="297"/>
                  <a:pt x="72" y="294"/>
                </a:cubicBezTo>
                <a:cubicBezTo>
                  <a:pt x="72" y="293"/>
                  <a:pt x="72" y="293"/>
                  <a:pt x="71" y="293"/>
                </a:cubicBezTo>
                <a:cubicBezTo>
                  <a:pt x="71" y="294"/>
                  <a:pt x="71" y="295"/>
                  <a:pt x="71" y="295"/>
                </a:cubicBezTo>
                <a:cubicBezTo>
                  <a:pt x="71" y="296"/>
                  <a:pt x="70" y="296"/>
                  <a:pt x="70" y="296"/>
                </a:cubicBezTo>
                <a:cubicBezTo>
                  <a:pt x="66" y="291"/>
                  <a:pt x="66" y="284"/>
                  <a:pt x="66" y="282"/>
                </a:cubicBezTo>
                <a:cubicBezTo>
                  <a:pt x="66" y="281"/>
                  <a:pt x="65" y="281"/>
                  <a:pt x="65" y="281"/>
                </a:cubicBezTo>
                <a:cubicBezTo>
                  <a:pt x="65" y="281"/>
                  <a:pt x="65" y="281"/>
                  <a:pt x="64" y="281"/>
                </a:cubicBezTo>
                <a:cubicBezTo>
                  <a:pt x="64" y="282"/>
                  <a:pt x="64" y="282"/>
                  <a:pt x="63" y="281"/>
                </a:cubicBezTo>
                <a:cubicBezTo>
                  <a:pt x="62" y="273"/>
                  <a:pt x="65" y="267"/>
                  <a:pt x="65" y="266"/>
                </a:cubicBezTo>
                <a:cubicBezTo>
                  <a:pt x="64" y="266"/>
                  <a:pt x="64" y="267"/>
                  <a:pt x="64" y="267"/>
                </a:cubicBezTo>
                <a:cubicBezTo>
                  <a:pt x="63" y="267"/>
                  <a:pt x="63" y="267"/>
                  <a:pt x="63" y="267"/>
                </a:cubicBezTo>
                <a:cubicBezTo>
                  <a:pt x="63" y="263"/>
                  <a:pt x="64" y="261"/>
                  <a:pt x="65" y="261"/>
                </a:cubicBezTo>
                <a:cubicBezTo>
                  <a:pt x="65" y="260"/>
                  <a:pt x="65" y="260"/>
                  <a:pt x="65" y="260"/>
                </a:cubicBezTo>
                <a:cubicBezTo>
                  <a:pt x="91" y="260"/>
                  <a:pt x="91" y="260"/>
                  <a:pt x="91" y="260"/>
                </a:cubicBezTo>
                <a:cubicBezTo>
                  <a:pt x="92" y="260"/>
                  <a:pt x="92" y="260"/>
                  <a:pt x="92" y="261"/>
                </a:cubicBezTo>
                <a:cubicBezTo>
                  <a:pt x="92" y="261"/>
                  <a:pt x="94" y="263"/>
                  <a:pt x="94" y="267"/>
                </a:cubicBezTo>
                <a:cubicBezTo>
                  <a:pt x="94" y="267"/>
                  <a:pt x="93" y="267"/>
                  <a:pt x="93" y="267"/>
                </a:cubicBezTo>
                <a:close/>
                <a:moveTo>
                  <a:pt x="81" y="1"/>
                </a:moveTo>
                <a:cubicBezTo>
                  <a:pt x="92" y="15"/>
                  <a:pt x="101" y="32"/>
                  <a:pt x="109" y="51"/>
                </a:cubicBezTo>
                <a:cubicBezTo>
                  <a:pt x="109" y="53"/>
                  <a:pt x="108" y="55"/>
                  <a:pt x="106" y="55"/>
                </a:cubicBezTo>
                <a:cubicBezTo>
                  <a:pt x="51" y="55"/>
                  <a:pt x="51" y="55"/>
                  <a:pt x="51" y="55"/>
                </a:cubicBezTo>
                <a:cubicBezTo>
                  <a:pt x="49" y="55"/>
                  <a:pt x="47" y="53"/>
                  <a:pt x="48" y="51"/>
                </a:cubicBezTo>
                <a:cubicBezTo>
                  <a:pt x="55" y="32"/>
                  <a:pt x="65" y="15"/>
                  <a:pt x="76" y="1"/>
                </a:cubicBezTo>
                <a:cubicBezTo>
                  <a:pt x="77" y="0"/>
                  <a:pt x="79" y="0"/>
                  <a:pt x="81" y="1"/>
                </a:cubicBezTo>
                <a:moveTo>
                  <a:pt x="114" y="65"/>
                </a:moveTo>
                <a:cubicBezTo>
                  <a:pt x="113" y="64"/>
                  <a:pt x="112" y="63"/>
                  <a:pt x="111" y="63"/>
                </a:cubicBezTo>
                <a:cubicBezTo>
                  <a:pt x="46" y="63"/>
                  <a:pt x="46" y="63"/>
                  <a:pt x="46" y="63"/>
                </a:cubicBezTo>
                <a:cubicBezTo>
                  <a:pt x="45" y="63"/>
                  <a:pt x="43" y="64"/>
                  <a:pt x="43" y="65"/>
                </a:cubicBezTo>
                <a:cubicBezTo>
                  <a:pt x="37" y="87"/>
                  <a:pt x="33" y="109"/>
                  <a:pt x="33" y="131"/>
                </a:cubicBezTo>
                <a:cubicBezTo>
                  <a:pt x="33" y="161"/>
                  <a:pt x="40" y="194"/>
                  <a:pt x="53" y="222"/>
                </a:cubicBezTo>
                <a:cubicBezTo>
                  <a:pt x="53" y="223"/>
                  <a:pt x="54" y="224"/>
                  <a:pt x="55" y="224"/>
                </a:cubicBezTo>
                <a:cubicBezTo>
                  <a:pt x="101" y="224"/>
                  <a:pt x="101" y="224"/>
                  <a:pt x="101" y="224"/>
                </a:cubicBezTo>
                <a:cubicBezTo>
                  <a:pt x="102" y="224"/>
                  <a:pt x="104" y="223"/>
                  <a:pt x="104" y="222"/>
                </a:cubicBezTo>
                <a:cubicBezTo>
                  <a:pt x="117" y="194"/>
                  <a:pt x="124" y="161"/>
                  <a:pt x="124" y="131"/>
                </a:cubicBezTo>
                <a:cubicBezTo>
                  <a:pt x="124" y="109"/>
                  <a:pt x="120" y="87"/>
                  <a:pt x="114" y="65"/>
                </a:cubicBezTo>
                <a:close/>
                <a:moveTo>
                  <a:pt x="78" y="140"/>
                </a:moveTo>
                <a:cubicBezTo>
                  <a:pt x="65" y="140"/>
                  <a:pt x="54" y="129"/>
                  <a:pt x="54" y="116"/>
                </a:cubicBezTo>
                <a:cubicBezTo>
                  <a:pt x="54" y="102"/>
                  <a:pt x="65" y="91"/>
                  <a:pt x="78" y="91"/>
                </a:cubicBezTo>
                <a:cubicBezTo>
                  <a:pt x="92" y="91"/>
                  <a:pt x="102" y="102"/>
                  <a:pt x="102" y="116"/>
                </a:cubicBezTo>
                <a:cubicBezTo>
                  <a:pt x="102" y="129"/>
                  <a:pt x="92" y="140"/>
                  <a:pt x="78" y="140"/>
                </a:cubicBezTo>
                <a:close/>
                <a:moveTo>
                  <a:pt x="151" y="244"/>
                </a:moveTo>
                <a:cubicBezTo>
                  <a:pt x="145" y="237"/>
                  <a:pt x="134" y="228"/>
                  <a:pt x="115" y="226"/>
                </a:cubicBezTo>
                <a:cubicBezTo>
                  <a:pt x="113" y="225"/>
                  <a:pt x="111" y="223"/>
                  <a:pt x="112" y="222"/>
                </a:cubicBezTo>
                <a:cubicBezTo>
                  <a:pt x="116" y="212"/>
                  <a:pt x="119" y="203"/>
                  <a:pt x="122" y="193"/>
                </a:cubicBezTo>
                <a:cubicBezTo>
                  <a:pt x="123" y="191"/>
                  <a:pt x="125" y="190"/>
                  <a:pt x="126" y="191"/>
                </a:cubicBezTo>
                <a:cubicBezTo>
                  <a:pt x="137" y="197"/>
                  <a:pt x="153" y="210"/>
                  <a:pt x="156" y="241"/>
                </a:cubicBezTo>
                <a:cubicBezTo>
                  <a:pt x="157" y="244"/>
                  <a:pt x="153" y="246"/>
                  <a:pt x="151" y="244"/>
                </a:cubicBezTo>
                <a:close/>
                <a:moveTo>
                  <a:pt x="5" y="244"/>
                </a:moveTo>
                <a:cubicBezTo>
                  <a:pt x="4" y="246"/>
                  <a:pt x="0" y="244"/>
                  <a:pt x="0" y="241"/>
                </a:cubicBezTo>
                <a:cubicBezTo>
                  <a:pt x="3" y="210"/>
                  <a:pt x="20" y="197"/>
                  <a:pt x="30" y="191"/>
                </a:cubicBezTo>
                <a:cubicBezTo>
                  <a:pt x="32" y="190"/>
                  <a:pt x="34" y="191"/>
                  <a:pt x="35" y="193"/>
                </a:cubicBezTo>
                <a:cubicBezTo>
                  <a:pt x="37" y="203"/>
                  <a:pt x="41" y="212"/>
                  <a:pt x="44" y="222"/>
                </a:cubicBezTo>
                <a:cubicBezTo>
                  <a:pt x="45" y="223"/>
                  <a:pt x="44" y="225"/>
                  <a:pt x="42" y="226"/>
                </a:cubicBezTo>
                <a:cubicBezTo>
                  <a:pt x="23" y="228"/>
                  <a:pt x="11" y="237"/>
                  <a:pt x="5" y="244"/>
                </a:cubicBezTo>
                <a:close/>
                <a:moveTo>
                  <a:pt x="56" y="241"/>
                </a:moveTo>
                <a:cubicBezTo>
                  <a:pt x="54" y="241"/>
                  <a:pt x="53" y="239"/>
                  <a:pt x="53" y="238"/>
                </a:cubicBezTo>
                <a:cubicBezTo>
                  <a:pt x="53" y="236"/>
                  <a:pt x="53" y="236"/>
                  <a:pt x="53" y="236"/>
                </a:cubicBezTo>
                <a:cubicBezTo>
                  <a:pt x="53" y="234"/>
                  <a:pt x="54" y="233"/>
                  <a:pt x="56" y="233"/>
                </a:cubicBezTo>
                <a:cubicBezTo>
                  <a:pt x="100" y="233"/>
                  <a:pt x="100" y="233"/>
                  <a:pt x="100" y="233"/>
                </a:cubicBezTo>
                <a:cubicBezTo>
                  <a:pt x="102" y="233"/>
                  <a:pt x="103" y="234"/>
                  <a:pt x="103" y="236"/>
                </a:cubicBezTo>
                <a:cubicBezTo>
                  <a:pt x="103" y="238"/>
                  <a:pt x="103" y="238"/>
                  <a:pt x="103" y="238"/>
                </a:cubicBezTo>
                <a:cubicBezTo>
                  <a:pt x="103" y="239"/>
                  <a:pt x="102" y="241"/>
                  <a:pt x="100" y="241"/>
                </a:cubicBezTo>
                <a:lnTo>
                  <a:pt x="56" y="241"/>
                </a:lnTo>
                <a:close/>
                <a:moveTo>
                  <a:pt x="57" y="254"/>
                </a:moveTo>
                <a:cubicBezTo>
                  <a:pt x="55" y="254"/>
                  <a:pt x="53" y="252"/>
                  <a:pt x="54" y="250"/>
                </a:cubicBezTo>
                <a:cubicBezTo>
                  <a:pt x="56" y="245"/>
                  <a:pt x="56" y="245"/>
                  <a:pt x="56" y="245"/>
                </a:cubicBezTo>
                <a:cubicBezTo>
                  <a:pt x="56" y="244"/>
                  <a:pt x="57" y="243"/>
                  <a:pt x="58" y="243"/>
                </a:cubicBezTo>
                <a:cubicBezTo>
                  <a:pt x="98" y="243"/>
                  <a:pt x="98" y="243"/>
                  <a:pt x="98" y="243"/>
                </a:cubicBezTo>
                <a:cubicBezTo>
                  <a:pt x="99" y="243"/>
                  <a:pt x="100" y="244"/>
                  <a:pt x="101" y="245"/>
                </a:cubicBezTo>
                <a:cubicBezTo>
                  <a:pt x="102" y="250"/>
                  <a:pt x="102" y="250"/>
                  <a:pt x="102" y="250"/>
                </a:cubicBezTo>
                <a:cubicBezTo>
                  <a:pt x="103" y="252"/>
                  <a:pt x="101" y="254"/>
                  <a:pt x="99" y="254"/>
                </a:cubicBezTo>
                <a:lnTo>
                  <a:pt x="57" y="25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1088365"/>
            <a:endParaRPr lang="en-US" sz="2150">
              <a:solidFill>
                <a:srgbClr val="222222"/>
              </a:solidFill>
              <a:latin typeface="Montserra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766145-52E0-6330-367D-5DCEFF0DD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0" y="313293"/>
            <a:ext cx="2333808" cy="2121644"/>
          </a:xfrm>
          <a:prstGeom prst="rect">
            <a:avLst/>
          </a:prstGeom>
        </p:spPr>
      </p:pic>
      <p:pic>
        <p:nvPicPr>
          <p:cNvPr id="23" name="Picture 4" descr="Z/Yen Imagery - Z/Yen">
            <a:extLst>
              <a:ext uri="{FF2B5EF4-FFF2-40B4-BE49-F238E27FC236}">
                <a16:creationId xmlns:a16="http://schemas.microsoft.com/office/drawing/2014/main" id="{60830BF4-0A0F-04CF-B658-F6C889673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34" y="4944898"/>
            <a:ext cx="857781" cy="9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potlight: Queen Mary University of London | Tech Partnership Degrees">
            <a:extLst>
              <a:ext uri="{FF2B5EF4-FFF2-40B4-BE49-F238E27FC236}">
                <a16:creationId xmlns:a16="http://schemas.microsoft.com/office/drawing/2014/main" id="{579DA644-6450-46C8-52D5-058EAD6C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81" y="4252515"/>
            <a:ext cx="1129485" cy="72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File:MEC-Logo.svg - Wikimedia Commons">
            <a:extLst>
              <a:ext uri="{FF2B5EF4-FFF2-40B4-BE49-F238E27FC236}">
                <a16:creationId xmlns:a16="http://schemas.microsoft.com/office/drawing/2014/main" id="{4F227104-2405-9E92-5FFE-EE220906B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41" y="4837267"/>
            <a:ext cx="821096" cy="8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Graduate Guide Brighton | Things to Do in Brighton | Hallam">
            <a:extLst>
              <a:ext uri="{FF2B5EF4-FFF2-40B4-BE49-F238E27FC236}">
                <a16:creationId xmlns:a16="http://schemas.microsoft.com/office/drawing/2014/main" id="{E468A65C-B199-C625-565F-D2CD2AFA5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9" b="28948"/>
          <a:stretch/>
        </p:blipFill>
        <p:spPr bwMode="auto">
          <a:xfrm>
            <a:off x="7460360" y="3835221"/>
            <a:ext cx="2279204" cy="65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MC&amp;C Media - Crunchbase Company Profile &amp; Funding">
            <a:extLst>
              <a:ext uri="{FF2B5EF4-FFF2-40B4-BE49-F238E27FC236}">
                <a16:creationId xmlns:a16="http://schemas.microsoft.com/office/drawing/2014/main" id="{EA4DFA11-20AB-B7F6-9D1A-B9E189F8C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129" y="4488593"/>
            <a:ext cx="843676" cy="8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blue circle with a black and white logo&#10;&#10;Description automatically generated">
            <a:extLst>
              <a:ext uri="{FF2B5EF4-FFF2-40B4-BE49-F238E27FC236}">
                <a16:creationId xmlns:a16="http://schemas.microsoft.com/office/drawing/2014/main" id="{D3A25673-16B0-B345-CD0D-2A08803895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35" y="1963738"/>
            <a:ext cx="2614850" cy="157902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4196195-498A-7978-4DDB-54335DDBB1A1}"/>
              </a:ext>
            </a:extLst>
          </p:cNvPr>
          <p:cNvSpPr txBox="1"/>
          <p:nvPr/>
        </p:nvSpPr>
        <p:spPr>
          <a:xfrm>
            <a:off x="3395734" y="6265617"/>
            <a:ext cx="862737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65"/>
            <a:r>
              <a:rPr lang="en-GB" sz="2150">
                <a:solidFill>
                  <a:srgbClr val="222222"/>
                </a:solidFill>
                <a:latin typeface="Montserrat"/>
              </a:rPr>
              <a:t>2005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E796BA-A7D7-9415-CB9D-07AF28B3B2E5}"/>
              </a:ext>
            </a:extLst>
          </p:cNvPr>
          <p:cNvSpPr txBox="1"/>
          <p:nvPr/>
        </p:nvSpPr>
        <p:spPr>
          <a:xfrm>
            <a:off x="5558932" y="5929423"/>
            <a:ext cx="806631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65"/>
            <a:r>
              <a:rPr lang="en-GB" sz="2150">
                <a:solidFill>
                  <a:srgbClr val="222222"/>
                </a:solidFill>
                <a:latin typeface="Montserrat"/>
              </a:rPr>
              <a:t>2014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8B4E05-E6BA-0704-7710-36748EF1C5A7}"/>
              </a:ext>
            </a:extLst>
          </p:cNvPr>
          <p:cNvSpPr txBox="1"/>
          <p:nvPr/>
        </p:nvSpPr>
        <p:spPr>
          <a:xfrm>
            <a:off x="7515224" y="5490033"/>
            <a:ext cx="785793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65"/>
            <a:r>
              <a:rPr lang="en-GB" sz="2150">
                <a:solidFill>
                  <a:srgbClr val="222222"/>
                </a:solidFill>
                <a:latin typeface="Montserrat"/>
              </a:rPr>
              <a:t>2017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8F6B1A-F9BB-0CF0-BBAA-29EA154A1513}"/>
              </a:ext>
            </a:extLst>
          </p:cNvPr>
          <p:cNvSpPr txBox="1"/>
          <p:nvPr/>
        </p:nvSpPr>
        <p:spPr>
          <a:xfrm>
            <a:off x="9522600" y="4525169"/>
            <a:ext cx="792205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65"/>
            <a:r>
              <a:rPr lang="en-GB" sz="2150">
                <a:solidFill>
                  <a:srgbClr val="222222"/>
                </a:solidFill>
                <a:latin typeface="Montserrat"/>
              </a:rPr>
              <a:t>2019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B9D8F3-3FF6-A31D-FC9E-F365F178B82E}"/>
              </a:ext>
            </a:extLst>
          </p:cNvPr>
          <p:cNvSpPr txBox="1"/>
          <p:nvPr/>
        </p:nvSpPr>
        <p:spPr>
          <a:xfrm>
            <a:off x="10643076" y="3221258"/>
            <a:ext cx="864339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365"/>
            <a:r>
              <a:rPr lang="en-GB" sz="2150">
                <a:solidFill>
                  <a:srgbClr val="222222"/>
                </a:solidFill>
                <a:latin typeface="Montserrat"/>
              </a:rPr>
              <a:t>2020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7E2656D8-F809-3016-7A4D-DB277D24A855}"/>
              </a:ext>
            </a:extLst>
          </p:cNvPr>
          <p:cNvSpPr/>
          <p:nvPr/>
        </p:nvSpPr>
        <p:spPr>
          <a:xfrm rot="18859733" flipH="1">
            <a:off x="3541498" y="3022029"/>
            <a:ext cx="7577065" cy="3107114"/>
          </a:xfrm>
          <a:custGeom>
            <a:avLst/>
            <a:gdLst>
              <a:gd name="connsiteX0" fmla="*/ 0 w 15278100"/>
              <a:gd name="connsiteY0" fmla="*/ 5334000 h 5847264"/>
              <a:gd name="connsiteX1" fmla="*/ 6210300 w 15278100"/>
              <a:gd name="connsiteY1" fmla="*/ 5334000 h 5847264"/>
              <a:gd name="connsiteX2" fmla="*/ 15278100 w 15278100"/>
              <a:gd name="connsiteY2" fmla="*/ 0 h 584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78100" h="5847264">
                <a:moveTo>
                  <a:pt x="0" y="5334000"/>
                </a:moveTo>
                <a:cubicBezTo>
                  <a:pt x="1831975" y="5778500"/>
                  <a:pt x="3663950" y="6223000"/>
                  <a:pt x="6210300" y="5334000"/>
                </a:cubicBezTo>
                <a:cubicBezTo>
                  <a:pt x="8756650" y="4445000"/>
                  <a:pt x="12017375" y="2222500"/>
                  <a:pt x="15278100" y="0"/>
                </a:cubicBezTo>
              </a:path>
            </a:pathLst>
          </a:custGeom>
          <a:noFill/>
          <a:ln w="38100"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65"/>
            <a:endParaRPr lang="en-GB" sz="2150">
              <a:solidFill>
                <a:srgbClr val="F7F7F7"/>
              </a:solidFill>
              <a:latin typeface="Montserra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0139CB-770A-52D3-E605-BBD6E257466B}"/>
              </a:ext>
            </a:extLst>
          </p:cNvPr>
          <p:cNvSpPr txBox="1"/>
          <p:nvPr/>
        </p:nvSpPr>
        <p:spPr>
          <a:xfrm>
            <a:off x="3185668" y="663618"/>
            <a:ext cx="413112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8365">
              <a:spcBef>
                <a:spcPts val="300"/>
              </a:spcBef>
              <a:spcAft>
                <a:spcPts val="300"/>
              </a:spcAft>
              <a:buClr>
                <a:srgbClr val="5106FF"/>
              </a:buClr>
            </a:pPr>
            <a:r>
              <a:rPr lang="en-GB" sz="3000" b="1">
                <a:solidFill>
                  <a:srgbClr val="222222"/>
                </a:solidFill>
                <a:latin typeface="Montserrat"/>
                <a:ea typeface="Verdana" panose="020B0604030504040204" pitchFamily="34" charset="0"/>
              </a:rPr>
              <a:t>Jeremy Horne </a:t>
            </a:r>
          </a:p>
          <a:p>
            <a:pPr defTabSz="1088365">
              <a:spcBef>
                <a:spcPts val="300"/>
              </a:spcBef>
              <a:spcAft>
                <a:spcPts val="300"/>
              </a:spcAft>
              <a:buClr>
                <a:srgbClr val="5106FF"/>
              </a:buClr>
            </a:pPr>
            <a:r>
              <a:rPr lang="en-GB" sz="2200" b="1">
                <a:solidFill>
                  <a:srgbClr val="1D46F3"/>
                </a:solidFill>
                <a:latin typeface="Montserrat"/>
                <a:ea typeface="Verdana" panose="020B0604030504040204" pitchFamily="34" charset="0"/>
              </a:rPr>
              <a:t>Founder &amp; Director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15498"/>
          </a:xfrm>
        </p:spPr>
        <p:txBody>
          <a:bodyPr/>
          <a:lstStyle/>
          <a:p>
            <a:r>
              <a:rPr lang="en-GB" dirty="0"/>
              <a:t>What should you tell your </a:t>
            </a:r>
            <a:r>
              <a:rPr lang="en-GB">
                <a:solidFill>
                  <a:srgbClr val="5106FF"/>
                </a:solidFill>
              </a:rPr>
              <a:t>boss</a:t>
            </a:r>
            <a:r>
              <a:rPr lang="en-GB"/>
              <a:t> tomorrow morning</a:t>
            </a:r>
            <a:r>
              <a:rPr lang="en-GB" dirty="0"/>
              <a:t>?</a:t>
            </a:r>
            <a:endParaRPr lang="en-US" dirty="0">
              <a:solidFill>
                <a:srgbClr val="5106FF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4355C25-2F61-06D7-468D-FB323F1B0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41462"/>
              </p:ext>
            </p:extLst>
          </p:nvPr>
        </p:nvGraphicFramePr>
        <p:xfrm>
          <a:off x="-18357" y="1739470"/>
          <a:ext cx="12210357" cy="4305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673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57139" y="4631419"/>
            <a:ext cx="2669416" cy="1245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sz="1666">
                <a:solidFill>
                  <a:srgbClr val="222222"/>
                </a:solidFill>
                <a:latin typeface="Montserrat"/>
              </a:rPr>
              <a:t>Student and Academic, Charity, Community and Government Discounts Available. Email here:</a:t>
            </a:r>
          </a:p>
          <a:p>
            <a:pPr algn="ctr">
              <a:lnSpc>
                <a:spcPts val="1760"/>
              </a:lnSpc>
            </a:pPr>
            <a:r>
              <a:rPr lang="en-US" sz="1467">
                <a:solidFill>
                  <a:srgbClr val="222222"/>
                </a:solidFill>
                <a:latin typeface="Montserrat Bold"/>
              </a:rPr>
              <a:t>admin@datacove.co.uk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077571" y="5807075"/>
            <a:ext cx="2669416" cy="75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sz="1666" dirty="0">
                <a:solidFill>
                  <a:srgbClr val="222222"/>
                </a:solidFill>
                <a:latin typeface="Montserrat"/>
              </a:rPr>
              <a:t>For more information and to secure your tickets scan here</a:t>
            </a:r>
          </a:p>
        </p:txBody>
      </p:sp>
      <p:sp>
        <p:nvSpPr>
          <p:cNvPr id="4" name="Freeform 4" descr="Silicon Brighton - Diverse Sussex"/>
          <p:cNvSpPr/>
          <p:nvPr/>
        </p:nvSpPr>
        <p:spPr>
          <a:xfrm>
            <a:off x="10356919" y="5611513"/>
            <a:ext cx="1935344" cy="1935344"/>
          </a:xfrm>
          <a:custGeom>
            <a:avLst/>
            <a:gdLst/>
            <a:ahLst/>
            <a:cxnLst/>
            <a:rect l="l" t="t" r="r" b="b"/>
            <a:pathLst>
              <a:path w="2903016" h="2903016">
                <a:moveTo>
                  <a:pt x="0" y="0"/>
                </a:moveTo>
                <a:lnTo>
                  <a:pt x="2903016" y="0"/>
                </a:lnTo>
                <a:lnTo>
                  <a:pt x="2903016" y="2903016"/>
                </a:lnTo>
                <a:lnTo>
                  <a:pt x="0" y="29030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 descr="A black and white logo  Description automatically generated"/>
          <p:cNvSpPr/>
          <p:nvPr/>
        </p:nvSpPr>
        <p:spPr>
          <a:xfrm>
            <a:off x="10718050" y="5529372"/>
            <a:ext cx="1213082" cy="724465"/>
          </a:xfrm>
          <a:custGeom>
            <a:avLst/>
            <a:gdLst/>
            <a:ahLst/>
            <a:cxnLst/>
            <a:rect l="l" t="t" r="r" b="b"/>
            <a:pathLst>
              <a:path w="1819623" h="1086698">
                <a:moveTo>
                  <a:pt x="0" y="0"/>
                </a:moveTo>
                <a:lnTo>
                  <a:pt x="1819623" y="0"/>
                </a:lnTo>
                <a:lnTo>
                  <a:pt x="1819623" y="1086697"/>
                </a:lnTo>
                <a:lnTo>
                  <a:pt x="0" y="10866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TextBox 6"/>
          <p:cNvSpPr txBox="1"/>
          <p:nvPr/>
        </p:nvSpPr>
        <p:spPr>
          <a:xfrm>
            <a:off x="904858" y="1020081"/>
            <a:ext cx="7194074" cy="162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dirty="0">
                <a:solidFill>
                  <a:srgbClr val="222222"/>
                </a:solidFill>
                <a:latin typeface="Montserrat Bold"/>
              </a:rPr>
              <a:t>EARL is BACK! </a:t>
            </a:r>
          </a:p>
          <a:p>
            <a:pPr algn="ctr">
              <a:lnSpc>
                <a:spcPts val="6480"/>
              </a:lnSpc>
            </a:pPr>
            <a:endParaRPr lang="en-US" sz="5400" dirty="0">
              <a:solidFill>
                <a:srgbClr val="222222"/>
              </a:solidFill>
              <a:latin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80001" y="1832881"/>
            <a:ext cx="4623693" cy="827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  <a:spcBef>
                <a:spcPct val="0"/>
              </a:spcBef>
            </a:pPr>
            <a:r>
              <a:rPr lang="en-US" sz="2733">
                <a:solidFill>
                  <a:srgbClr val="222222"/>
                </a:solidFill>
                <a:latin typeface="Montserrat"/>
              </a:rPr>
              <a:t>3ʳᵈ – 5ᵗʰ of September 2024</a:t>
            </a:r>
          </a:p>
          <a:p>
            <a:pPr algn="ctr">
              <a:lnSpc>
                <a:spcPts val="3280"/>
              </a:lnSpc>
              <a:spcBef>
                <a:spcPct val="0"/>
              </a:spcBef>
            </a:pPr>
            <a:r>
              <a:rPr lang="en-US" sz="2733">
                <a:solidFill>
                  <a:srgbClr val="222222"/>
                </a:solidFill>
                <a:latin typeface="Montserrat"/>
              </a:rPr>
              <a:t>The Grand Hotel, Brighton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88979" y="3386128"/>
            <a:ext cx="5005735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334">
                <a:solidFill>
                  <a:srgbClr val="222222"/>
                </a:solidFill>
                <a:latin typeface="Montserrat Bold"/>
              </a:rPr>
              <a:t>Join Your Community on EARLy Bird Prices</a:t>
            </a:r>
          </a:p>
        </p:txBody>
      </p:sp>
      <p:sp>
        <p:nvSpPr>
          <p:cNvPr id="9" name="Freeform 9"/>
          <p:cNvSpPr/>
          <p:nvPr/>
        </p:nvSpPr>
        <p:spPr>
          <a:xfrm rot="1290039">
            <a:off x="-1922022" y="4534523"/>
            <a:ext cx="8426186" cy="7522286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 rot="10711948">
            <a:off x="6361507" y="-2483986"/>
            <a:ext cx="8426186" cy="7522286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Freeform 11"/>
          <p:cNvSpPr/>
          <p:nvPr/>
        </p:nvSpPr>
        <p:spPr>
          <a:xfrm rot="10711948">
            <a:off x="7684435" y="-1456751"/>
            <a:ext cx="8426186" cy="7522286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 rot="10711948">
            <a:off x="7457225" y="-2788183"/>
            <a:ext cx="8426186" cy="7522286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Freeform 13"/>
          <p:cNvSpPr/>
          <p:nvPr/>
        </p:nvSpPr>
        <p:spPr>
          <a:xfrm>
            <a:off x="7077571" y="3101872"/>
            <a:ext cx="2600512" cy="2600512"/>
          </a:xfrm>
          <a:custGeom>
            <a:avLst/>
            <a:gdLst/>
            <a:ahLst/>
            <a:cxnLst/>
            <a:rect l="l" t="t" r="r" b="b"/>
            <a:pathLst>
              <a:path w="3900768" h="3900768">
                <a:moveTo>
                  <a:pt x="0" y="0"/>
                </a:moveTo>
                <a:lnTo>
                  <a:pt x="3900767" y="0"/>
                </a:lnTo>
                <a:lnTo>
                  <a:pt x="3900767" y="3900768"/>
                </a:lnTo>
                <a:lnTo>
                  <a:pt x="0" y="39007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D0B7FF-C398-BCC1-6D29-8AD91D10F747}"/>
              </a:ext>
            </a:extLst>
          </p:cNvPr>
          <p:cNvSpPr txBox="1"/>
          <p:nvPr/>
        </p:nvSpPr>
        <p:spPr>
          <a:xfrm rot="1604412">
            <a:off x="7676946" y="580053"/>
            <a:ext cx="33059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sz="1800" b="1" dirty="0">
                <a:solidFill>
                  <a:schemeClr val="accent1"/>
                </a:solidFill>
                <a:latin typeface="Montserrat"/>
              </a:rPr>
              <a:t>15% DISCOUNT IF YOU BUY FROM ME DIRECTLY TODAY!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11948">
            <a:off x="6190943" y="-3046095"/>
            <a:ext cx="8426186" cy="7522286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 rot="1655707">
            <a:off x="-2932742" y="1592968"/>
            <a:ext cx="8426186" cy="7522286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TextBox 4"/>
          <p:cNvSpPr txBox="1"/>
          <p:nvPr/>
        </p:nvSpPr>
        <p:spPr>
          <a:xfrm>
            <a:off x="1932476" y="1253039"/>
            <a:ext cx="8327048" cy="79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>
                <a:solidFill>
                  <a:srgbClr val="222222"/>
                </a:solidFill>
                <a:latin typeface="Montserrat Bold"/>
              </a:rPr>
              <a:t>Our Keynote Speakers</a:t>
            </a:r>
          </a:p>
        </p:txBody>
      </p:sp>
      <p:sp>
        <p:nvSpPr>
          <p:cNvPr id="5" name="Freeform 5" descr="Silicon Brighton - Diverse Sussex"/>
          <p:cNvSpPr/>
          <p:nvPr/>
        </p:nvSpPr>
        <p:spPr>
          <a:xfrm>
            <a:off x="10356919" y="5611513"/>
            <a:ext cx="1935344" cy="1935344"/>
          </a:xfrm>
          <a:custGeom>
            <a:avLst/>
            <a:gdLst/>
            <a:ahLst/>
            <a:cxnLst/>
            <a:rect l="l" t="t" r="r" b="b"/>
            <a:pathLst>
              <a:path w="2903016" h="2903016">
                <a:moveTo>
                  <a:pt x="0" y="0"/>
                </a:moveTo>
                <a:lnTo>
                  <a:pt x="2903016" y="0"/>
                </a:lnTo>
                <a:lnTo>
                  <a:pt x="2903016" y="2903016"/>
                </a:lnTo>
                <a:lnTo>
                  <a:pt x="0" y="29030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 descr="A black and white logo  Description automatically generated"/>
          <p:cNvSpPr/>
          <p:nvPr/>
        </p:nvSpPr>
        <p:spPr>
          <a:xfrm>
            <a:off x="10718050" y="5529372"/>
            <a:ext cx="1213082" cy="724465"/>
          </a:xfrm>
          <a:custGeom>
            <a:avLst/>
            <a:gdLst/>
            <a:ahLst/>
            <a:cxnLst/>
            <a:rect l="l" t="t" r="r" b="b"/>
            <a:pathLst>
              <a:path w="1819623" h="1086698">
                <a:moveTo>
                  <a:pt x="0" y="0"/>
                </a:moveTo>
                <a:lnTo>
                  <a:pt x="1819623" y="0"/>
                </a:lnTo>
                <a:lnTo>
                  <a:pt x="1819623" y="1086697"/>
                </a:lnTo>
                <a:lnTo>
                  <a:pt x="0" y="1086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7" name="Group 7"/>
          <p:cNvGrpSpPr/>
          <p:nvPr/>
        </p:nvGrpSpPr>
        <p:grpSpPr>
          <a:xfrm>
            <a:off x="1543525" y="2235365"/>
            <a:ext cx="2169631" cy="2796443"/>
            <a:chOff x="0" y="0"/>
            <a:chExt cx="4339263" cy="5592886"/>
          </a:xfrm>
        </p:grpSpPr>
        <p:sp>
          <p:nvSpPr>
            <p:cNvPr id="8" name="TextBox 8"/>
            <p:cNvSpPr txBox="1"/>
            <p:nvPr/>
          </p:nvSpPr>
          <p:spPr>
            <a:xfrm>
              <a:off x="0" y="4304982"/>
              <a:ext cx="4339263" cy="461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0"/>
                </a:lnSpc>
              </a:pPr>
              <a:r>
                <a:rPr lang="en-US" sz="1508">
                  <a:solidFill>
                    <a:srgbClr val="3C4EBC"/>
                  </a:solidFill>
                  <a:latin typeface="Montserrat Bold"/>
                </a:rPr>
                <a:t>Hadley Wickham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772148"/>
              <a:ext cx="4339263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9"/>
                </a:lnSpc>
              </a:pPr>
              <a:r>
                <a:rPr lang="en-US" sz="1341">
                  <a:solidFill>
                    <a:srgbClr val="222222"/>
                  </a:solidFill>
                  <a:latin typeface="Montserrat Bold"/>
                </a:rPr>
                <a:t>Chief Data Scientist </a:t>
              </a:r>
              <a:r>
                <a:rPr lang="en-US" sz="1341">
                  <a:solidFill>
                    <a:srgbClr val="222222"/>
                  </a:solidFill>
                  <a:latin typeface="Montserrat"/>
                </a:rPr>
                <a:t>at </a:t>
              </a:r>
            </a:p>
            <a:p>
              <a:pPr algn="ctr">
                <a:lnSpc>
                  <a:spcPts val="1609"/>
                </a:lnSpc>
              </a:pPr>
              <a:r>
                <a:rPr lang="en-US" sz="1341">
                  <a:solidFill>
                    <a:srgbClr val="222222"/>
                  </a:solidFill>
                  <a:latin typeface="Montserrat Bold"/>
                </a:rPr>
                <a:t>Posit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68880" y="0"/>
              <a:ext cx="4001503" cy="400150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3914605" y="2235365"/>
            <a:ext cx="2000751" cy="2804446"/>
            <a:chOff x="0" y="0"/>
            <a:chExt cx="4001503" cy="5608893"/>
          </a:xfrm>
        </p:grpSpPr>
        <p:sp>
          <p:nvSpPr>
            <p:cNvPr id="13" name="TextBox 13"/>
            <p:cNvSpPr txBox="1"/>
            <p:nvPr/>
          </p:nvSpPr>
          <p:spPr>
            <a:xfrm>
              <a:off x="61324" y="4310347"/>
              <a:ext cx="3878855" cy="461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0"/>
                </a:lnSpc>
              </a:pPr>
              <a:r>
                <a:rPr lang="en-US" sz="1508">
                  <a:solidFill>
                    <a:srgbClr val="3C4EBC"/>
                  </a:solidFill>
                  <a:latin typeface="Montserrat Bold"/>
                </a:rPr>
                <a:t>Christel Swift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1324" y="4788155"/>
              <a:ext cx="3878855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9"/>
                </a:lnSpc>
              </a:pPr>
              <a:r>
                <a:rPr lang="en-US" sz="1341">
                  <a:solidFill>
                    <a:srgbClr val="222222"/>
                  </a:solidFill>
                  <a:latin typeface="Montserrat Bold"/>
                </a:rPr>
                <a:t>Senior Principal Data Scientist </a:t>
              </a:r>
              <a:r>
                <a:rPr lang="en-US" sz="1341">
                  <a:solidFill>
                    <a:srgbClr val="222222"/>
                  </a:solidFill>
                  <a:latin typeface="Montserrat"/>
                </a:rPr>
                <a:t>at the </a:t>
              </a:r>
              <a:r>
                <a:rPr lang="en-US" sz="1341">
                  <a:solidFill>
                    <a:srgbClr val="222222"/>
                  </a:solidFill>
                  <a:latin typeface="Montserrat Bold"/>
                </a:rPr>
                <a:t>BBC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0" y="0"/>
              <a:ext cx="4001503" cy="4001503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6116803" y="2235365"/>
            <a:ext cx="2169631" cy="3411996"/>
            <a:chOff x="0" y="0"/>
            <a:chExt cx="4339263" cy="682399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4304982"/>
              <a:ext cx="4339263" cy="1384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0"/>
                </a:lnSpc>
              </a:pPr>
              <a:r>
                <a:rPr lang="en-US" sz="1500" b="1">
                  <a:solidFill>
                    <a:srgbClr val="3C4EBC"/>
                  </a:solidFill>
                  <a:latin typeface="Montserrat Bold"/>
                </a:rPr>
                <a:t>Steph Locke</a:t>
              </a:r>
            </a:p>
            <a:p>
              <a:pPr algn="ctr">
                <a:lnSpc>
                  <a:spcPts val="1810"/>
                </a:lnSpc>
              </a:pPr>
              <a:endParaRPr lang="en-US" sz="1508">
                <a:solidFill>
                  <a:srgbClr val="3C4EBC"/>
                </a:solidFill>
                <a:latin typeface="Montserrat Bold"/>
                <a:hlinkClick r:id="" action="ppaction://noaction"/>
              </a:endParaRPr>
            </a:p>
            <a:p>
              <a:pPr algn="ctr">
                <a:lnSpc>
                  <a:spcPts val="1810"/>
                </a:lnSpc>
              </a:pPr>
              <a:endParaRPr lang="en-US" sz="1508">
                <a:solidFill>
                  <a:srgbClr val="3C4EBC"/>
                </a:solidFill>
                <a:latin typeface="Montserrat Bold"/>
                <a:hlinkClick r:id="" action="ppaction://noaction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4772148"/>
              <a:ext cx="4339263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9"/>
                </a:lnSpc>
              </a:pPr>
              <a:r>
                <a:rPr lang="en-US" sz="1341">
                  <a:solidFill>
                    <a:srgbClr val="222222"/>
                  </a:solidFill>
                  <a:latin typeface="Montserrat Bold"/>
                </a:rPr>
                <a:t>Technology leader with an AI &amp; Entrepreneur background </a:t>
              </a:r>
              <a:r>
                <a:rPr lang="en-US" sz="1341">
                  <a:solidFill>
                    <a:srgbClr val="222222"/>
                  </a:solidFill>
                  <a:latin typeface="Montserrat"/>
                </a:rPr>
                <a:t>at</a:t>
              </a:r>
            </a:p>
            <a:p>
              <a:pPr algn="ctr">
                <a:lnSpc>
                  <a:spcPts val="1609"/>
                </a:lnSpc>
              </a:pPr>
              <a:r>
                <a:rPr lang="en-US" sz="1341">
                  <a:solidFill>
                    <a:srgbClr val="222222"/>
                  </a:solidFill>
                  <a:latin typeface="Montserrat Bold"/>
                </a:rPr>
                <a:t>Microsoft</a:t>
              </a:r>
            </a:p>
            <a:p>
              <a:pPr algn="ctr">
                <a:lnSpc>
                  <a:spcPts val="1609"/>
                </a:lnSpc>
              </a:pPr>
              <a:endParaRPr lang="en-US" sz="1341">
                <a:solidFill>
                  <a:srgbClr val="222222"/>
                </a:solidFill>
                <a:latin typeface="Montserrat Bold"/>
              </a:endParaRP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168880" y="0"/>
              <a:ext cx="4001503" cy="4001503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8487882" y="2235365"/>
            <a:ext cx="2157762" cy="3012291"/>
            <a:chOff x="0" y="0"/>
            <a:chExt cx="4315524" cy="6024583"/>
          </a:xfrm>
        </p:grpSpPr>
        <p:sp>
          <p:nvSpPr>
            <p:cNvPr id="23" name="TextBox 23"/>
            <p:cNvSpPr txBox="1"/>
            <p:nvPr/>
          </p:nvSpPr>
          <p:spPr>
            <a:xfrm>
              <a:off x="0" y="4315669"/>
              <a:ext cx="4315524" cy="461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0"/>
                </a:lnSpc>
              </a:pPr>
              <a:r>
                <a:rPr lang="en-US" sz="1508">
                  <a:solidFill>
                    <a:srgbClr val="3C4EBC"/>
                  </a:solidFill>
                  <a:latin typeface="Montserrat Bold"/>
                </a:rPr>
                <a:t>Prof Andy Field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4793477"/>
              <a:ext cx="4315524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9"/>
                </a:lnSpc>
              </a:pPr>
              <a:r>
                <a:rPr lang="en-US" sz="1341">
                  <a:solidFill>
                    <a:srgbClr val="222222"/>
                  </a:solidFill>
                  <a:latin typeface="Montserrat Bold"/>
                </a:rPr>
                <a:t>Author, Statistician and Lecturer </a:t>
              </a:r>
              <a:r>
                <a:rPr lang="en-US" sz="1341">
                  <a:solidFill>
                    <a:srgbClr val="222222"/>
                  </a:solidFill>
                  <a:latin typeface="Montserrat"/>
                </a:rPr>
                <a:t>at </a:t>
              </a:r>
              <a:r>
                <a:rPr lang="en-US" sz="1341">
                  <a:solidFill>
                    <a:srgbClr val="222222"/>
                  </a:solidFill>
                  <a:latin typeface="Montserrat Bold"/>
                </a:rPr>
                <a:t>University of Sussex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157011" y="0"/>
              <a:ext cx="4001503" cy="4001503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11948">
            <a:off x="6190943" y="-3046095"/>
            <a:ext cx="8426186" cy="7522286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 rot="1655707">
            <a:off x="-2932742" y="1592968"/>
            <a:ext cx="8426186" cy="7522286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 descr="Silicon Brighton - Diverse Sussex"/>
          <p:cNvSpPr/>
          <p:nvPr/>
        </p:nvSpPr>
        <p:spPr>
          <a:xfrm>
            <a:off x="10356919" y="5611513"/>
            <a:ext cx="1935344" cy="1935344"/>
          </a:xfrm>
          <a:custGeom>
            <a:avLst/>
            <a:gdLst/>
            <a:ahLst/>
            <a:cxnLst/>
            <a:rect l="l" t="t" r="r" b="b"/>
            <a:pathLst>
              <a:path w="2903016" h="2903016">
                <a:moveTo>
                  <a:pt x="0" y="0"/>
                </a:moveTo>
                <a:lnTo>
                  <a:pt x="2903016" y="0"/>
                </a:lnTo>
                <a:lnTo>
                  <a:pt x="2903016" y="2903016"/>
                </a:lnTo>
                <a:lnTo>
                  <a:pt x="0" y="29030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 descr="A black and white logo  Description automatically generated"/>
          <p:cNvSpPr/>
          <p:nvPr/>
        </p:nvSpPr>
        <p:spPr>
          <a:xfrm>
            <a:off x="10718050" y="5529372"/>
            <a:ext cx="1213082" cy="724465"/>
          </a:xfrm>
          <a:custGeom>
            <a:avLst/>
            <a:gdLst/>
            <a:ahLst/>
            <a:cxnLst/>
            <a:rect l="l" t="t" r="r" b="b"/>
            <a:pathLst>
              <a:path w="1819623" h="1086698">
                <a:moveTo>
                  <a:pt x="0" y="0"/>
                </a:moveTo>
                <a:lnTo>
                  <a:pt x="1819623" y="0"/>
                </a:lnTo>
                <a:lnTo>
                  <a:pt x="1819623" y="1086697"/>
                </a:lnTo>
                <a:lnTo>
                  <a:pt x="0" y="1086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6" name="Group 6"/>
          <p:cNvGrpSpPr/>
          <p:nvPr/>
        </p:nvGrpSpPr>
        <p:grpSpPr>
          <a:xfrm>
            <a:off x="1627424" y="2236695"/>
            <a:ext cx="2000751" cy="200075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l="-3553" r="-3553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04203" y="2236695"/>
            <a:ext cx="2000751" cy="200075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9"/>
              <a:stretch>
                <a:fillRect l="-500" r="-500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180441" y="2236695"/>
            <a:ext cx="2000751" cy="200075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487882" y="2234035"/>
            <a:ext cx="2000751" cy="200075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542984" y="4260014"/>
            <a:ext cx="216963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0"/>
              </a:lnSpc>
            </a:pPr>
            <a:r>
              <a:rPr lang="en-US" sz="1500" b="1">
                <a:solidFill>
                  <a:srgbClr val="3C4EBC"/>
                </a:solidFill>
                <a:latin typeface="Montserrat Bold"/>
              </a:rPr>
              <a:t>Andrie de Vries</a:t>
            </a:r>
          </a:p>
          <a:p>
            <a:pPr algn="ctr">
              <a:lnSpc>
                <a:spcPts val="1810"/>
              </a:lnSpc>
            </a:pPr>
            <a:r>
              <a:rPr lang="en-US" sz="1500" dirty="0">
                <a:solidFill>
                  <a:srgbClr val="3C4EBC"/>
                </a:solidFill>
                <a:latin typeface="Montserrat"/>
              </a:rPr>
              <a:t>Director of Product Strategy, Posit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19763" y="4260014"/>
            <a:ext cx="216963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0"/>
              </a:lnSpc>
            </a:pPr>
            <a:r>
              <a:rPr lang="en-US" sz="1500" dirty="0">
                <a:solidFill>
                  <a:srgbClr val="3C4EBC"/>
                </a:solidFill>
                <a:latin typeface="Montserrat Bold"/>
              </a:rPr>
              <a:t>Jaymin Mistry </a:t>
            </a:r>
            <a:endParaRPr lang="en-US" sz="1508" dirty="0">
              <a:solidFill>
                <a:srgbClr val="3C4EBC"/>
              </a:solidFill>
              <a:latin typeface="Montserrat Bold"/>
              <a:hlinkClick r:id="rId12" tooltip="https://www.linkedin.com/in/andriedevries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ts val="1810"/>
              </a:lnSpc>
            </a:pPr>
            <a:r>
              <a:rPr lang="en-US" sz="1500" dirty="0">
                <a:solidFill>
                  <a:srgbClr val="3C4EBC"/>
                </a:solidFill>
                <a:latin typeface="Montserrat"/>
              </a:rPr>
              <a:t>Senior Data Scientist, Faculty.ai</a:t>
            </a:r>
          </a:p>
          <a:p>
            <a:pPr algn="ctr">
              <a:lnSpc>
                <a:spcPts val="1810"/>
              </a:lnSpc>
            </a:pPr>
            <a:endParaRPr lang="en-US" sz="1508">
              <a:solidFill>
                <a:srgbClr val="3C4EBC"/>
              </a:solidFill>
              <a:latin typeface="Montserrat"/>
              <a:hlinkClick r:id="rId12" tooltip="https://www.linkedin.com/in/andriedevries/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6001" y="4260014"/>
            <a:ext cx="216963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0"/>
              </a:lnSpc>
            </a:pPr>
            <a:r>
              <a:rPr lang="en-US" sz="1500" b="1">
                <a:solidFill>
                  <a:srgbClr val="3C4EBC"/>
                </a:solidFill>
                <a:latin typeface="Montserrat Bold"/>
              </a:rPr>
              <a:t>Steph Locke</a:t>
            </a:r>
            <a:r>
              <a:rPr lang="en-US" sz="1500">
                <a:solidFill>
                  <a:srgbClr val="3C4EBC"/>
                </a:solidFill>
                <a:latin typeface="Montserrat Bold"/>
              </a:rPr>
              <a:t> </a:t>
            </a:r>
            <a:r>
              <a:rPr lang="en-US" sz="1500">
                <a:solidFill>
                  <a:srgbClr val="3C4EBC"/>
                </a:solidFill>
                <a:latin typeface="Montserrat"/>
              </a:rPr>
              <a:t>Technology Leader, Microsoft</a:t>
            </a:r>
          </a:p>
          <a:p>
            <a:pPr algn="ctr">
              <a:lnSpc>
                <a:spcPts val="1810"/>
              </a:lnSpc>
            </a:pPr>
            <a:endParaRPr lang="en-US" sz="1508">
              <a:solidFill>
                <a:srgbClr val="3C4EBC"/>
              </a:solidFill>
              <a:latin typeface="Montserrat"/>
              <a:hlinkClick r:id="rId12" tooltip="https://www.linkedin.com/in/andriedevries/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407026" y="4260014"/>
            <a:ext cx="216963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0"/>
              </a:lnSpc>
            </a:pPr>
            <a:r>
              <a:rPr lang="en-US" sz="1500" b="1">
                <a:solidFill>
                  <a:srgbClr val="3C4EBC"/>
                </a:solidFill>
                <a:latin typeface="Montserrat Bold"/>
              </a:rPr>
              <a:t>Dan Gibson</a:t>
            </a:r>
          </a:p>
          <a:p>
            <a:pPr algn="ctr">
              <a:lnSpc>
                <a:spcPts val="1810"/>
              </a:lnSpc>
            </a:pPr>
            <a:r>
              <a:rPr lang="en-US" sz="1500">
                <a:solidFill>
                  <a:srgbClr val="3C4EBC"/>
                </a:solidFill>
                <a:latin typeface="Montserrat"/>
              </a:rPr>
              <a:t>Founder, </a:t>
            </a:r>
          </a:p>
          <a:p>
            <a:pPr algn="ctr">
              <a:lnSpc>
                <a:spcPts val="1810"/>
              </a:lnSpc>
            </a:pPr>
            <a:r>
              <a:rPr lang="en-US" sz="1500">
                <a:solidFill>
                  <a:srgbClr val="3C4EBC"/>
                </a:solidFill>
                <a:latin typeface="Montserrat"/>
              </a:rPr>
              <a:t>Personify AI</a:t>
            </a:r>
          </a:p>
          <a:p>
            <a:pPr algn="ctr">
              <a:lnSpc>
                <a:spcPts val="1810"/>
              </a:lnSpc>
            </a:pPr>
            <a:endParaRPr lang="en-US" sz="1508">
              <a:solidFill>
                <a:srgbClr val="3C4EBC"/>
              </a:solidFill>
              <a:latin typeface="Montserrat"/>
              <a:hlinkClick r:id="rId12" tooltip="https://www.linkedin.com/in/andriedevries/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42984" y="4995180"/>
            <a:ext cx="2169631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9"/>
              </a:lnSpc>
            </a:pPr>
            <a:r>
              <a:rPr lang="en-US" sz="1341" b="1" dirty="0">
                <a:solidFill>
                  <a:srgbClr val="222222"/>
                </a:solidFill>
                <a:latin typeface="Montserrat Bold"/>
              </a:rPr>
              <a:t>An Introduction to Shiny for Python</a:t>
            </a:r>
          </a:p>
          <a:p>
            <a:pPr algn="ctr">
              <a:lnSpc>
                <a:spcPts val="1609"/>
              </a:lnSpc>
            </a:pPr>
            <a:r>
              <a:rPr lang="en-US" sz="1341" dirty="0">
                <a:solidFill>
                  <a:srgbClr val="222222"/>
                </a:solidFill>
                <a:latin typeface="Montserrat Bold"/>
              </a:rPr>
              <a:t> </a:t>
            </a:r>
          </a:p>
          <a:p>
            <a:pPr algn="ctr">
              <a:lnSpc>
                <a:spcPts val="1609"/>
              </a:lnSpc>
            </a:pPr>
            <a:endParaRPr lang="en-US" sz="1341" dirty="0">
              <a:solidFill>
                <a:srgbClr val="222222"/>
              </a:solidFill>
              <a:latin typeface="Montserrat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819763" y="4995180"/>
            <a:ext cx="2169631" cy="401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9"/>
              </a:lnSpc>
            </a:pPr>
            <a:r>
              <a:rPr lang="en-US" sz="1333" b="1">
                <a:solidFill>
                  <a:srgbClr val="222222"/>
                </a:solidFill>
                <a:latin typeface="Montserrat Bold"/>
              </a:rPr>
              <a:t>Building Data Pipelines in Python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96001" y="4995180"/>
            <a:ext cx="2169631" cy="811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9"/>
              </a:lnSpc>
            </a:pPr>
            <a:r>
              <a:rPr lang="en-US" sz="1333" b="1">
                <a:solidFill>
                  <a:srgbClr val="222222"/>
                </a:solidFill>
                <a:latin typeface="Montserrat Bold"/>
              </a:rPr>
              <a:t>Azure for the R person: So you found yourself accidentally managing Azure environments!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407026" y="4995180"/>
            <a:ext cx="2169631" cy="401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9"/>
              </a:lnSpc>
            </a:pPr>
            <a:r>
              <a:rPr lang="en-US" sz="1333" b="1" dirty="0">
                <a:solidFill>
                  <a:srgbClr val="222222"/>
                </a:solidFill>
                <a:latin typeface="Montserrat Bold"/>
              </a:rPr>
              <a:t>An Introduction to RAG in Python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32476" y="1253039"/>
            <a:ext cx="8327048" cy="79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>
                <a:solidFill>
                  <a:srgbClr val="222222"/>
                </a:solidFill>
                <a:latin typeface="Montserrat Bold"/>
              </a:rPr>
              <a:t>Our Workshops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solidFill>
                <a:schemeClr val="accent1"/>
              </a:solidFill>
              <a:latin typeface="Gilroy ExtraBold" panose="00000900000000000000" pitchFamily="50" charset="0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C6C88931-9B32-EAC0-FE3E-097129E6AEE8}"/>
              </a:ext>
            </a:extLst>
          </p:cNvPr>
          <p:cNvSpPr/>
          <p:nvPr/>
        </p:nvSpPr>
        <p:spPr>
          <a:xfrm>
            <a:off x="4448417" y="1832216"/>
            <a:ext cx="3193569" cy="3193569"/>
          </a:xfrm>
          <a:custGeom>
            <a:avLst/>
            <a:gdLst/>
            <a:ahLst/>
            <a:cxnLst/>
            <a:rect l="l" t="t" r="r" b="b"/>
            <a:pathLst>
              <a:path w="4790353" h="4790353">
                <a:moveTo>
                  <a:pt x="0" y="0"/>
                </a:moveTo>
                <a:lnTo>
                  <a:pt x="4790352" y="0"/>
                </a:lnTo>
                <a:lnTo>
                  <a:pt x="4790352" y="4790352"/>
                </a:lnTo>
                <a:lnTo>
                  <a:pt x="0" y="4790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>
              <a:solidFill>
                <a:schemeClr val="accent1"/>
              </a:solidFill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187937B-73B2-6B7B-0C0A-C9327ECD962B}"/>
              </a:ext>
            </a:extLst>
          </p:cNvPr>
          <p:cNvSpPr txBox="1"/>
          <p:nvPr/>
        </p:nvSpPr>
        <p:spPr>
          <a:xfrm>
            <a:off x="7743584" y="2254491"/>
            <a:ext cx="2389679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667" dirty="0">
                <a:solidFill>
                  <a:schemeClr val="accent1"/>
                </a:solidFill>
                <a:latin typeface="Montserrat Bold"/>
              </a:rPr>
              <a:t>Scan to keep up with  our Meetup Groups, Training courses and much more!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C28F48C-0827-CDEC-2A13-75F1AD745632}"/>
              </a:ext>
            </a:extLst>
          </p:cNvPr>
          <p:cNvSpPr txBox="1"/>
          <p:nvPr/>
        </p:nvSpPr>
        <p:spPr>
          <a:xfrm>
            <a:off x="535405" y="1832216"/>
            <a:ext cx="3813416" cy="79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dirty="0">
                <a:solidFill>
                  <a:schemeClr val="accent1"/>
                </a:solidFill>
                <a:latin typeface="Montserrat Bold"/>
              </a:rPr>
              <a:t>Follow Us!</a:t>
            </a:r>
          </a:p>
        </p:txBody>
      </p:sp>
    </p:spTree>
    <p:extLst>
      <p:ext uri="{BB962C8B-B14F-4D97-AF65-F5344CB8AC3E}">
        <p14:creationId xmlns:p14="http://schemas.microsoft.com/office/powerpoint/2010/main" val="402889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C4C044-9CFC-7ABC-B713-12A8E898253D}"/>
              </a:ext>
            </a:extLst>
          </p:cNvPr>
          <p:cNvSpPr/>
          <p:nvPr/>
        </p:nvSpPr>
        <p:spPr>
          <a:xfrm>
            <a:off x="-38100" y="5558226"/>
            <a:ext cx="12228513" cy="133787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65"/>
            <a:endParaRPr lang="id-ID" sz="750">
              <a:solidFill>
                <a:srgbClr val="F7F7F7"/>
              </a:solidFill>
              <a:latin typeface="Gilroy ExtraBold" panose="00000900000000000000" pitchFamily="50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5DAD78-D1EC-E5B4-F8CB-41A18B6D047F}"/>
              </a:ext>
            </a:extLst>
          </p:cNvPr>
          <p:cNvGrpSpPr/>
          <p:nvPr/>
        </p:nvGrpSpPr>
        <p:grpSpPr>
          <a:xfrm>
            <a:off x="9263707" y="6066961"/>
            <a:ext cx="2844059" cy="777150"/>
            <a:chOff x="18222904" y="12121036"/>
            <a:chExt cx="6063518" cy="1633250"/>
          </a:xfrm>
        </p:grpSpPr>
        <p:pic>
          <p:nvPicPr>
            <p:cNvPr id="8" name="Picture 7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0DEF840C-FE9D-C5C7-B401-9695657A6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2904" y="12121036"/>
              <a:ext cx="5664850" cy="109287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C51CD2-8FDD-9D43-7494-02FD9C84ACD5}"/>
                </a:ext>
              </a:extLst>
            </p:cNvPr>
            <p:cNvSpPr txBox="1"/>
            <p:nvPr/>
          </p:nvSpPr>
          <p:spPr>
            <a:xfrm>
              <a:off x="18222904" y="13172148"/>
              <a:ext cx="6063518" cy="582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365"/>
              <a:r>
                <a:rPr lang="en-GB" sz="1200" b="1">
                  <a:solidFill>
                    <a:srgbClr val="F7F7F7"/>
                  </a:solidFill>
                  <a:latin typeface="Montserrat"/>
                </a:rPr>
                <a:t>Your Data &amp; Analytics Partner</a:t>
              </a:r>
              <a:endParaRPr lang="en-US" sz="1200" b="1">
                <a:solidFill>
                  <a:srgbClr val="F7F7F7"/>
                </a:solidFill>
                <a:latin typeface="Montserrat"/>
              </a:endParaRPr>
            </a:p>
          </p:txBody>
        </p:sp>
      </p:grp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035F03F-2DCB-CCAA-5165-8DD960569AD3}"/>
              </a:ext>
            </a:extLst>
          </p:cNvPr>
          <p:cNvSpPr txBox="1">
            <a:spLocks/>
          </p:cNvSpPr>
          <p:nvPr/>
        </p:nvSpPr>
        <p:spPr>
          <a:xfrm>
            <a:off x="8496300" y="6356351"/>
            <a:ext cx="2844059" cy="365125"/>
          </a:xfrm>
          <a:prstGeom prst="rect">
            <a:avLst/>
          </a:prstGeom>
        </p:spPr>
        <p:txBody>
          <a:bodyPr vert="horz" lIns="0" tIns="54418" rIns="0" bIns="54418" rtlCol="0" anchor="ctr"/>
          <a:lstStyle>
            <a:defPPr>
              <a:defRPr lang="en-US"/>
            </a:defPPr>
            <a:lvl1pPr marL="0" algn="r" defTabSz="217672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365" algn="l" defTabSz="217672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729" algn="l" defTabSz="217672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094" algn="l" defTabSz="217672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458" algn="l" defTabSz="217672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823" algn="l" defTabSz="217672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0188" algn="l" defTabSz="217672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8552" algn="l" defTabSz="217672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917" algn="l" defTabSz="217672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365"/>
            <a:endParaRPr lang="en-US" sz="1200">
              <a:solidFill>
                <a:srgbClr val="222222"/>
              </a:solidFill>
              <a:latin typeface="Montserra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241A39-D980-3C0B-72A5-7BE73969A93F}"/>
              </a:ext>
            </a:extLst>
          </p:cNvPr>
          <p:cNvSpPr/>
          <p:nvPr/>
        </p:nvSpPr>
        <p:spPr>
          <a:xfrm>
            <a:off x="1434548" y="762000"/>
            <a:ext cx="9350996" cy="47658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444500">
              <a:schemeClr val="accent5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65"/>
            <a:endParaRPr lang="en-US" sz="2150">
              <a:solidFill>
                <a:srgbClr val="F7F7F7"/>
              </a:solidFill>
              <a:latin typeface="Montserra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B92EAB-BB29-C7F5-A741-D530D56C90AF}"/>
              </a:ext>
            </a:extLst>
          </p:cNvPr>
          <p:cNvSpPr txBox="1"/>
          <p:nvPr/>
        </p:nvSpPr>
        <p:spPr>
          <a:xfrm>
            <a:off x="2182225" y="1719393"/>
            <a:ext cx="829520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88365"/>
            <a:r>
              <a:rPr lang="en-GB" sz="5000" b="1">
                <a:solidFill>
                  <a:srgbClr val="1D46F3"/>
                </a:solidFill>
                <a:latin typeface="Montserrat"/>
              </a:rPr>
              <a:t>Thank you, questions?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6207F9-F991-20AC-E3A9-3571175CF898}"/>
              </a:ext>
            </a:extLst>
          </p:cNvPr>
          <p:cNvGrpSpPr/>
          <p:nvPr/>
        </p:nvGrpSpPr>
        <p:grpSpPr>
          <a:xfrm>
            <a:off x="2183188" y="3118568"/>
            <a:ext cx="2705626" cy="1994489"/>
            <a:chOff x="5521916" y="6853362"/>
            <a:chExt cx="5411251" cy="398897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5FF4E16-6153-A0A6-607D-DF41E660375B}"/>
                </a:ext>
              </a:extLst>
            </p:cNvPr>
            <p:cNvSpPr txBox="1"/>
            <p:nvPr/>
          </p:nvSpPr>
          <p:spPr>
            <a:xfrm>
              <a:off x="5522968" y="6853362"/>
              <a:ext cx="4571999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365"/>
              <a:r>
                <a:rPr lang="en-US" sz="1400" b="1">
                  <a:solidFill>
                    <a:srgbClr val="222222"/>
                  </a:solidFill>
                  <a:latin typeface="Montserrat"/>
                  <a:ea typeface="Source Sans Pro" pitchFamily="34" charset="0"/>
                </a:rPr>
                <a:t>Contact Us </a:t>
              </a:r>
              <a:r>
                <a:rPr lang="en-US" sz="1400" b="1">
                  <a:solidFill>
                    <a:srgbClr val="1D46F3"/>
                  </a:solidFill>
                  <a:latin typeface="Montserrat"/>
                </a:rPr>
                <a:t>→</a:t>
              </a:r>
              <a:endParaRPr lang="en-US" sz="1400" b="1">
                <a:solidFill>
                  <a:srgbClr val="1D46F3"/>
                </a:solidFill>
                <a:latin typeface="Montserrat"/>
                <a:ea typeface="Source Sans Pro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CDF994-F438-5D10-D8E4-961347CB9FEA}"/>
                </a:ext>
              </a:extLst>
            </p:cNvPr>
            <p:cNvSpPr txBox="1"/>
            <p:nvPr/>
          </p:nvSpPr>
          <p:spPr>
            <a:xfrm>
              <a:off x="5522968" y="10042119"/>
              <a:ext cx="5410199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365"/>
              <a:r>
                <a:rPr lang="en-GB" sz="1000" b="1">
                  <a:solidFill>
                    <a:srgbClr val="222222">
                      <a:alpha val="70000"/>
                    </a:srgbClr>
                  </a:solidFill>
                  <a:latin typeface="Montserrat"/>
                </a:rPr>
                <a:t>Phone :</a:t>
              </a:r>
              <a:r>
                <a:rPr lang="en-GB" sz="1000">
                  <a:solidFill>
                    <a:srgbClr val="222222">
                      <a:alpha val="70000"/>
                    </a:srgbClr>
                  </a:solidFill>
                  <a:latin typeface="Montserrat"/>
                </a:rPr>
                <a:t> </a:t>
              </a:r>
              <a:r>
                <a:rPr lang="en-GB" sz="1000">
                  <a:solidFill>
                    <a:srgbClr val="222222"/>
                  </a:solidFill>
                  <a:latin typeface="Montserrat"/>
                  <a:ea typeface="Calibri" panose="020F0502020204030204" pitchFamily="34" charset="0"/>
                  <a:cs typeface="Calibri" panose="020F0502020204030204" pitchFamily="34" charset="0"/>
                </a:rPr>
                <a:t>01273 011 838</a:t>
              </a:r>
              <a:endParaRPr lang="en-GB" sz="1000">
                <a:solidFill>
                  <a:srgbClr val="222222">
                    <a:alpha val="70000"/>
                  </a:srgbClr>
                </a:solidFill>
                <a:latin typeface="Montserrat"/>
              </a:endParaRPr>
            </a:p>
            <a:p>
              <a:pPr defTabSz="1088365"/>
              <a:r>
                <a:rPr lang="en-GB" sz="1000" b="1">
                  <a:solidFill>
                    <a:srgbClr val="222222">
                      <a:alpha val="70000"/>
                    </a:srgbClr>
                  </a:solidFill>
                  <a:latin typeface="Montserrat"/>
                  <a:ea typeface="Source Sans Pro" pitchFamily="34" charset="0"/>
                </a:rPr>
                <a:t>Email :</a:t>
              </a:r>
              <a:r>
                <a:rPr lang="en-GB" sz="1000">
                  <a:solidFill>
                    <a:srgbClr val="222222">
                      <a:alpha val="70000"/>
                    </a:srgbClr>
                  </a:solidFill>
                  <a:latin typeface="Montserrat"/>
                  <a:ea typeface="Source Sans Pro" pitchFamily="34" charset="0"/>
                </a:rPr>
                <a:t> Jeremy.Horne@datacove.co.uk</a:t>
              </a:r>
              <a:endParaRPr lang="en-US" sz="1000">
                <a:solidFill>
                  <a:srgbClr val="222222">
                    <a:alpha val="70000"/>
                  </a:srgbClr>
                </a:solidFill>
                <a:latin typeface="Montserrat"/>
                <a:ea typeface="Source Sans Pro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285D62-E028-49B8-8010-15FB0329D77D}"/>
                </a:ext>
              </a:extLst>
            </p:cNvPr>
            <p:cNvSpPr txBox="1"/>
            <p:nvPr/>
          </p:nvSpPr>
          <p:spPr>
            <a:xfrm>
              <a:off x="5522968" y="7994900"/>
              <a:ext cx="45719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365"/>
              <a:r>
                <a:rPr lang="en-US" sz="1200" b="1">
                  <a:solidFill>
                    <a:srgbClr val="222222"/>
                  </a:solidFill>
                  <a:latin typeface="Montserrat"/>
                  <a:ea typeface="Source Sans Pro" pitchFamily="34" charset="0"/>
                </a:rPr>
                <a:t>Datacove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A2142E-5D54-F31E-8DAC-E339A70E7D2F}"/>
                </a:ext>
              </a:extLst>
            </p:cNvPr>
            <p:cNvSpPr txBox="1"/>
            <p:nvPr/>
          </p:nvSpPr>
          <p:spPr>
            <a:xfrm>
              <a:off x="5521916" y="8713614"/>
              <a:ext cx="4571999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365"/>
              <a:r>
                <a:rPr lang="en-GB" sz="1000" b="1">
                  <a:solidFill>
                    <a:srgbClr val="222222">
                      <a:alpha val="70000"/>
                    </a:srgbClr>
                  </a:solidFill>
                  <a:latin typeface="Montserrat"/>
                  <a:hlinkClick r:id="rId3"/>
                </a:rPr>
                <a:t>https://www.datacove.co.uk</a:t>
              </a:r>
              <a:endParaRPr lang="en-GB" sz="1000" b="1">
                <a:solidFill>
                  <a:srgbClr val="222222">
                    <a:alpha val="70000"/>
                  </a:srgbClr>
                </a:solidFill>
                <a:latin typeface="Montserrat"/>
              </a:endParaRPr>
            </a:p>
            <a:p>
              <a:pPr defTabSz="1088365"/>
              <a:endParaRPr lang="en-US" sz="1000">
                <a:solidFill>
                  <a:srgbClr val="222222">
                    <a:alpha val="70000"/>
                  </a:srgbClr>
                </a:solidFill>
                <a:latin typeface="Montserrat"/>
                <a:ea typeface="Source Sans Pr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287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15498"/>
          </a:xfrm>
        </p:spPr>
        <p:txBody>
          <a:bodyPr/>
          <a:lstStyle/>
          <a:p>
            <a:r>
              <a:rPr lang="en-US" dirty="0">
                <a:solidFill>
                  <a:srgbClr val="5106FF"/>
                </a:solidFill>
              </a:rPr>
              <a:t>Datacove</a:t>
            </a:r>
            <a:r>
              <a:rPr lang="en-US" dirty="0"/>
              <a:t> are a Brighton based data &amp; analytics consultancy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grpSp>
        <p:nvGrpSpPr>
          <p:cNvPr id="25" name="Group 5">
            <a:extLst>
              <a:ext uri="{FF2B5EF4-FFF2-40B4-BE49-F238E27FC236}">
                <a16:creationId xmlns:a16="http://schemas.microsoft.com/office/drawing/2014/main" id="{BCEBF3A5-AF55-A7BE-4952-B67CA72F4BCE}"/>
              </a:ext>
            </a:extLst>
          </p:cNvPr>
          <p:cNvGrpSpPr/>
          <p:nvPr/>
        </p:nvGrpSpPr>
        <p:grpSpPr>
          <a:xfrm>
            <a:off x="1201281" y="1747627"/>
            <a:ext cx="2599647" cy="4000127"/>
            <a:chOff x="0" y="0"/>
            <a:chExt cx="5199295" cy="8000254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9C29B6B2-3A1E-2B07-B6B4-AC1119C95190}"/>
                </a:ext>
              </a:extLst>
            </p:cNvPr>
            <p:cNvSpPr/>
            <p:nvPr/>
          </p:nvSpPr>
          <p:spPr>
            <a:xfrm>
              <a:off x="0" y="0"/>
              <a:ext cx="5199295" cy="5099159"/>
            </a:xfrm>
            <a:custGeom>
              <a:avLst/>
              <a:gdLst/>
              <a:ahLst/>
              <a:cxnLst/>
              <a:rect l="l" t="t" r="r" b="b"/>
              <a:pathLst>
                <a:path w="5199295" h="5099159">
                  <a:moveTo>
                    <a:pt x="0" y="0"/>
                  </a:moveTo>
                  <a:lnTo>
                    <a:pt x="5199295" y="0"/>
                  </a:lnTo>
                  <a:lnTo>
                    <a:pt x="5199295" y="5099159"/>
                  </a:lnTo>
                  <a:lnTo>
                    <a:pt x="0" y="5099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3524" r="-23586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781C1994-204E-1626-4F02-C1D6F0E697E8}"/>
                </a:ext>
              </a:extLst>
            </p:cNvPr>
            <p:cNvSpPr txBox="1"/>
            <p:nvPr/>
          </p:nvSpPr>
          <p:spPr>
            <a:xfrm>
              <a:off x="0" y="5340552"/>
              <a:ext cx="5199295" cy="2659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1600" b="1" dirty="0">
                  <a:solidFill>
                    <a:srgbClr val="083C4B"/>
                  </a:solidFill>
                  <a:latin typeface="Montserrat Bold"/>
                </a:rPr>
                <a:t>Customer analytics</a:t>
              </a:r>
            </a:p>
            <a:p>
              <a:pPr algn="ctr">
                <a:lnSpc>
                  <a:spcPts val="2054"/>
                </a:lnSpc>
              </a:pPr>
              <a:r>
                <a:rPr lang="en-US" sz="1600" dirty="0">
                  <a:solidFill>
                    <a:srgbClr val="222222"/>
                  </a:solidFill>
                  <a:latin typeface="Montserrat"/>
                </a:rPr>
                <a:t>We unearth your most valuable customers and tell you where you can find more of them.</a:t>
              </a:r>
            </a:p>
          </p:txBody>
        </p:sp>
      </p:grpSp>
      <p:grpSp>
        <p:nvGrpSpPr>
          <p:cNvPr id="28" name="Group 2">
            <a:extLst>
              <a:ext uri="{FF2B5EF4-FFF2-40B4-BE49-F238E27FC236}">
                <a16:creationId xmlns:a16="http://schemas.microsoft.com/office/drawing/2014/main" id="{14DA6BB2-88A7-A2A1-CDDE-ED8281850F50}"/>
              </a:ext>
            </a:extLst>
          </p:cNvPr>
          <p:cNvGrpSpPr/>
          <p:nvPr/>
        </p:nvGrpSpPr>
        <p:grpSpPr>
          <a:xfrm>
            <a:off x="4357740" y="1748633"/>
            <a:ext cx="2741115" cy="3729817"/>
            <a:chOff x="0" y="0"/>
            <a:chExt cx="5482230" cy="7459633"/>
          </a:xfrm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2A941E11-B220-D7FB-FF9B-C3BDFE6C68D7}"/>
                </a:ext>
              </a:extLst>
            </p:cNvPr>
            <p:cNvSpPr/>
            <p:nvPr/>
          </p:nvSpPr>
          <p:spPr>
            <a:xfrm>
              <a:off x="0" y="0"/>
              <a:ext cx="5482230" cy="5095137"/>
            </a:xfrm>
            <a:custGeom>
              <a:avLst/>
              <a:gdLst/>
              <a:ahLst/>
              <a:cxnLst/>
              <a:rect l="l" t="t" r="r" b="b"/>
              <a:pathLst>
                <a:path w="5482230" h="5095137">
                  <a:moveTo>
                    <a:pt x="0" y="0"/>
                  </a:moveTo>
                  <a:lnTo>
                    <a:pt x="5482230" y="0"/>
                  </a:lnTo>
                  <a:lnTo>
                    <a:pt x="5482230" y="5095137"/>
                  </a:lnTo>
                  <a:lnTo>
                    <a:pt x="0" y="50951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4863" r="-24863" b="-7131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8C80AB02-5396-6DE8-5426-116C03A1D7D1}"/>
                </a:ext>
              </a:extLst>
            </p:cNvPr>
            <p:cNvSpPr txBox="1"/>
            <p:nvPr/>
          </p:nvSpPr>
          <p:spPr>
            <a:xfrm>
              <a:off x="0" y="5338539"/>
              <a:ext cx="5482230" cy="2121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1600" dirty="0">
                  <a:solidFill>
                    <a:srgbClr val="083C4B"/>
                  </a:solidFill>
                  <a:latin typeface="Montserrat Bold"/>
                </a:rPr>
                <a:t>Marketing analytics</a:t>
              </a:r>
            </a:p>
            <a:p>
              <a:pPr algn="ctr">
                <a:lnSpc>
                  <a:spcPts val="2054"/>
                </a:lnSpc>
              </a:pPr>
              <a:r>
                <a:rPr lang="en-US" sz="1600" dirty="0">
                  <a:solidFill>
                    <a:srgbClr val="222222"/>
                  </a:solidFill>
                  <a:latin typeface="Montserrat"/>
                </a:rPr>
                <a:t>We unlock insights and help </a:t>
              </a:r>
              <a:r>
                <a:rPr lang="en-US" sz="1600" dirty="0" err="1">
                  <a:solidFill>
                    <a:srgbClr val="222222"/>
                  </a:solidFill>
                  <a:latin typeface="Montserrat"/>
                </a:rPr>
                <a:t>maximise</a:t>
              </a:r>
              <a:r>
                <a:rPr lang="en-US" sz="1600" dirty="0">
                  <a:solidFill>
                    <a:srgbClr val="222222"/>
                  </a:solidFill>
                  <a:latin typeface="Montserrat"/>
                </a:rPr>
                <a:t> campaign performance.</a:t>
              </a:r>
            </a:p>
          </p:txBody>
        </p: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D85DFC48-267A-62B3-C810-829339C17CE0}"/>
              </a:ext>
            </a:extLst>
          </p:cNvPr>
          <p:cNvGrpSpPr/>
          <p:nvPr/>
        </p:nvGrpSpPr>
        <p:grpSpPr>
          <a:xfrm>
            <a:off x="7539613" y="1735904"/>
            <a:ext cx="2727535" cy="3730822"/>
            <a:chOff x="0" y="0"/>
            <a:chExt cx="5455070" cy="7461645"/>
          </a:xfrm>
        </p:grpSpPr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1232E387-EC5A-B02F-4B8B-BB4CCE71EA6C}"/>
                </a:ext>
              </a:extLst>
            </p:cNvPr>
            <p:cNvSpPr/>
            <p:nvPr/>
          </p:nvSpPr>
          <p:spPr>
            <a:xfrm>
              <a:off x="0" y="0"/>
              <a:ext cx="5455070" cy="5099157"/>
            </a:xfrm>
            <a:custGeom>
              <a:avLst/>
              <a:gdLst/>
              <a:ahLst/>
              <a:cxnLst/>
              <a:rect l="l" t="t" r="r" b="b"/>
              <a:pathLst>
                <a:path w="5455070" h="5099157">
                  <a:moveTo>
                    <a:pt x="0" y="0"/>
                  </a:moveTo>
                  <a:lnTo>
                    <a:pt x="5455070" y="0"/>
                  </a:lnTo>
                  <a:lnTo>
                    <a:pt x="5455070" y="5099157"/>
                  </a:lnTo>
                  <a:lnTo>
                    <a:pt x="0" y="5099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4879" r="-24879" b="-6716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06F54643-903E-009A-F82F-B6A48793C1FB}"/>
                </a:ext>
              </a:extLst>
            </p:cNvPr>
            <p:cNvSpPr txBox="1"/>
            <p:nvPr/>
          </p:nvSpPr>
          <p:spPr>
            <a:xfrm>
              <a:off x="0" y="5340551"/>
              <a:ext cx="5455070" cy="2121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1600" b="1" dirty="0">
                  <a:solidFill>
                    <a:srgbClr val="083C4B"/>
                  </a:solidFill>
                  <a:latin typeface="Montserrat Bold"/>
                </a:rPr>
                <a:t>Process automation</a:t>
              </a:r>
            </a:p>
            <a:p>
              <a:pPr algn="ctr">
                <a:lnSpc>
                  <a:spcPts val="2054"/>
                </a:lnSpc>
              </a:pPr>
              <a:r>
                <a:rPr lang="en-US" sz="1600" dirty="0">
                  <a:solidFill>
                    <a:srgbClr val="222222"/>
                  </a:solidFill>
                  <a:latin typeface="Montserrat"/>
                </a:rPr>
                <a:t>Taking your most time commanding tasks and automating them forever.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26010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1B9C654-0978-D5E4-4938-D0D970B6E38C}"/>
              </a:ext>
            </a:extLst>
          </p:cNvPr>
          <p:cNvSpPr/>
          <p:nvPr/>
        </p:nvSpPr>
        <p:spPr>
          <a:xfrm>
            <a:off x="1588" y="1786"/>
            <a:ext cx="12188825" cy="68562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65"/>
            <a:endParaRPr lang="en-US" sz="4299">
              <a:solidFill>
                <a:srgbClr val="F7F7F7"/>
              </a:solidFill>
              <a:latin typeface="Montserrat"/>
            </a:endParaRP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A6F4FD6B-DB0C-46C1-F405-FEC22EA5FF38}"/>
              </a:ext>
            </a:extLst>
          </p:cNvPr>
          <p:cNvSpPr txBox="1">
            <a:spLocks/>
          </p:cNvSpPr>
          <p:nvPr/>
        </p:nvSpPr>
        <p:spPr>
          <a:xfrm>
            <a:off x="609600" y="2445929"/>
            <a:ext cx="5618446" cy="639337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/>
            <a:r>
              <a:rPr lang="en-GB" sz="4000" b="1">
                <a:solidFill>
                  <a:srgbClr val="F7F7F7"/>
                </a:solidFill>
                <a:latin typeface="Montserrat"/>
                <a:ea typeface="Open Sans" panose="020B0606030504020204" pitchFamily="34" charset="0"/>
                <a:cs typeface="Poppins" panose="00000500000000000000" pitchFamily="50" charset="0"/>
              </a:rPr>
              <a:t>How do we plan advertising?</a:t>
            </a:r>
            <a:endParaRPr lang="en-US" sz="4000" b="1">
              <a:solidFill>
                <a:srgbClr val="F7F7F7"/>
              </a:solidFill>
              <a:latin typeface="Montserrat"/>
              <a:ea typeface="Open Sans" panose="020B0606030504020204" pitchFamily="34" charset="0"/>
              <a:cs typeface="Poppins" panose="00000500000000000000" pitchFamily="50" charset="0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F1413679-6C3A-AB90-7DC9-4A2AC83872F8}"/>
              </a:ext>
            </a:extLst>
          </p:cNvPr>
          <p:cNvGraphicFramePr/>
          <p:nvPr/>
        </p:nvGraphicFramePr>
        <p:xfrm>
          <a:off x="6995640" y="4305272"/>
          <a:ext cx="4109860" cy="161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8838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826DB-4B71-0B19-DBF8-A5B2F871C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034CA4-0F03-8A60-37D3-7DA5B4ED378C}"/>
              </a:ext>
            </a:extLst>
          </p:cNvPr>
          <p:cNvSpPr/>
          <p:nvPr/>
        </p:nvSpPr>
        <p:spPr>
          <a:xfrm flipH="1">
            <a:off x="1587" y="0"/>
            <a:ext cx="29321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CC9691D-0EC8-A59A-31BA-3583A180C00A}"/>
              </a:ext>
            </a:extLst>
          </p:cNvPr>
          <p:cNvSpPr txBox="1"/>
          <p:nvPr/>
        </p:nvSpPr>
        <p:spPr>
          <a:xfrm>
            <a:off x="354145" y="459510"/>
            <a:ext cx="22832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5106FF"/>
              </a:buClr>
            </a:pPr>
            <a:r>
              <a:rPr lang="en-GB" sz="2400" b="1">
                <a:solidFill>
                  <a:schemeClr val="bg2"/>
                </a:solidFill>
                <a:latin typeface="+mj-lt"/>
                <a:ea typeface="Verdana" panose="020B0604030504040204" pitchFamily="34" charset="0"/>
              </a:rPr>
              <a:t>A joint project with marketing agency, December19</a:t>
            </a:r>
            <a:endParaRPr lang="en-GB" b="1">
              <a:solidFill>
                <a:schemeClr val="accent1"/>
              </a:solidFill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5D737260-C265-865B-DF01-6A98D90B1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32" y="5596159"/>
            <a:ext cx="1035033" cy="618132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1211669-514D-7BCB-317D-3C5E27821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94" y="1051393"/>
            <a:ext cx="1480300" cy="2239428"/>
          </a:xfrm>
          <a:prstGeom prst="rect">
            <a:avLst/>
          </a:prstGeom>
        </p:spPr>
      </p:pic>
      <p:pic>
        <p:nvPicPr>
          <p:cNvPr id="16" name="Picture 15" descr="A picture containing qr code&#10;&#10;Description automatically generated">
            <a:extLst>
              <a:ext uri="{FF2B5EF4-FFF2-40B4-BE49-F238E27FC236}">
                <a16:creationId xmlns:a16="http://schemas.microsoft.com/office/drawing/2014/main" id="{CD7E6E1A-409B-C818-CF5F-1731D0ED6E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14" y="1051393"/>
            <a:ext cx="1480300" cy="2239428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C362B7EA-8695-A9BD-5AC9-B1B9D05448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54" y="1051393"/>
            <a:ext cx="1480300" cy="2239428"/>
          </a:xfrm>
          <a:prstGeom prst="rect">
            <a:avLst/>
          </a:prstGeom>
        </p:spPr>
      </p:pic>
      <p:pic>
        <p:nvPicPr>
          <p:cNvPr id="18" name="Picture 17" descr="Icon, rectangle&#10;&#10;Description automatically generated">
            <a:extLst>
              <a:ext uri="{FF2B5EF4-FFF2-40B4-BE49-F238E27FC236}">
                <a16:creationId xmlns:a16="http://schemas.microsoft.com/office/drawing/2014/main" id="{19D218C8-0519-BBF0-12F1-83C868D503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694" y="3420152"/>
            <a:ext cx="1480300" cy="2239428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5CC72C9-52E2-3C26-BEA3-192417C263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54" y="3420152"/>
            <a:ext cx="1480300" cy="2239428"/>
          </a:xfrm>
          <a:prstGeom prst="rect">
            <a:avLst/>
          </a:prstGeom>
        </p:spPr>
      </p:pic>
      <p:pic>
        <p:nvPicPr>
          <p:cNvPr id="20" name="Picture 19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4ADDB947-23CD-A3F9-52AF-28BCDAC519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74" y="3447905"/>
            <a:ext cx="1480300" cy="2239428"/>
          </a:xfrm>
          <a:prstGeom prst="rect">
            <a:avLst/>
          </a:prstGeom>
        </p:spPr>
      </p:pic>
      <p:pic>
        <p:nvPicPr>
          <p:cNvPr id="21" name="Picture 20" descr="A picture containing comb&#10;&#10;Description automatically generated">
            <a:extLst>
              <a:ext uri="{FF2B5EF4-FFF2-40B4-BE49-F238E27FC236}">
                <a16:creationId xmlns:a16="http://schemas.microsoft.com/office/drawing/2014/main" id="{C37EF1A2-3864-F588-4B1F-5A9B5EF570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94" y="3447905"/>
            <a:ext cx="1480300" cy="22394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2" name="Picture 21" descr="A picture containing clock, antenna&#10;&#10;Description automatically generated">
            <a:extLst>
              <a:ext uri="{FF2B5EF4-FFF2-40B4-BE49-F238E27FC236}">
                <a16:creationId xmlns:a16="http://schemas.microsoft.com/office/drawing/2014/main" id="{BA4911D0-1C4C-05A0-F14E-B852B42FED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694" y="1049779"/>
            <a:ext cx="1480300" cy="22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08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15498"/>
          </a:xfrm>
        </p:spPr>
        <p:txBody>
          <a:bodyPr/>
          <a:lstStyle/>
          <a:p>
            <a:r>
              <a:rPr lang="en-US"/>
              <a:t>Most people think of </a:t>
            </a:r>
            <a:r>
              <a:rPr lang="en-US">
                <a:solidFill>
                  <a:srgbClr val="5106FF"/>
                </a:solidFill>
              </a:rPr>
              <a:t>creatives</a:t>
            </a:r>
            <a:r>
              <a:rPr lang="en-US"/>
              <a:t> when it comes to advertising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pic>
        <p:nvPicPr>
          <p:cNvPr id="6" name="Picture 12" descr="Where's Waldo? Eight Ways to Identify Creative People -">
            <a:extLst>
              <a:ext uri="{FF2B5EF4-FFF2-40B4-BE49-F238E27FC236}">
                <a16:creationId xmlns:a16="http://schemas.microsoft.com/office/drawing/2014/main" id="{7462DAD2-6A97-BBC4-8D27-E55E62948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7" b="99200" l="9957" r="89900">
                        <a14:foregroundMark x1="35420" y1="62933" x2="37838" y2="81867"/>
                        <a14:foregroundMark x1="37838" y1="81867" x2="43812" y2="72267"/>
                        <a14:foregroundMark x1="49787" y1="83200" x2="48933" y2="99200"/>
                        <a14:foregroundMark x1="71266" y1="44533" x2="78094" y2="44533"/>
                        <a14:foregroundMark x1="77809" y1="52533" x2="72973" y2="52000"/>
                        <a14:foregroundMark x1="69986" y1="31733" x2="75249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8" y="3765842"/>
            <a:ext cx="4601966" cy="24548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outhern Comfort &quot;Beach&quot;">
            <a:extLst>
              <a:ext uri="{FF2B5EF4-FFF2-40B4-BE49-F238E27FC236}">
                <a16:creationId xmlns:a16="http://schemas.microsoft.com/office/drawing/2014/main" id="{742B2016-80D8-D13C-7625-19997B18C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r="5535"/>
          <a:stretch/>
        </p:blipFill>
        <p:spPr bwMode="auto">
          <a:xfrm>
            <a:off x="6096000" y="1670776"/>
            <a:ext cx="3101604" cy="2326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 was basically told: you are never showing this' – how we made Cadbury's  Gorilla ad | Media &amp; Tech Network | The Guardian">
            <a:extLst>
              <a:ext uri="{FF2B5EF4-FFF2-40B4-BE49-F238E27FC236}">
                <a16:creationId xmlns:a16="http://schemas.microsoft.com/office/drawing/2014/main" id="{B14E9DC3-7DE9-E259-7F90-3551E1529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03" y="1670778"/>
            <a:ext cx="3101602" cy="2326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ompareTheMarket meerkat adverts pulled over Russian invasion of Ukraine -  CoventryLive">
            <a:extLst>
              <a:ext uri="{FF2B5EF4-FFF2-40B4-BE49-F238E27FC236}">
                <a16:creationId xmlns:a16="http://schemas.microsoft.com/office/drawing/2014/main" id="{4A31731F-F7F4-7EBF-41B4-EE44C656B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99" y="1670778"/>
            <a:ext cx="3101601" cy="2326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When does the John Lewis Christmas advert 2019 come out? | Real Homes">
            <a:extLst>
              <a:ext uri="{FF2B5EF4-FFF2-40B4-BE49-F238E27FC236}">
                <a16:creationId xmlns:a16="http://schemas.microsoft.com/office/drawing/2014/main" id="{E9A282CE-77B9-B7EA-0682-09D6C7BB4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1" t="-450" r="21639" b="450"/>
          <a:stretch/>
        </p:blipFill>
        <p:spPr bwMode="auto">
          <a:xfrm>
            <a:off x="9197601" y="1670776"/>
            <a:ext cx="3101606" cy="2326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766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15498"/>
          </a:xfrm>
        </p:spPr>
        <p:txBody>
          <a:bodyPr/>
          <a:lstStyle/>
          <a:p>
            <a:r>
              <a:rPr lang="en-US"/>
              <a:t>But </a:t>
            </a:r>
            <a:r>
              <a:rPr lang="en-US">
                <a:solidFill>
                  <a:srgbClr val="5106FF"/>
                </a:solidFill>
              </a:rPr>
              <a:t>media agencies </a:t>
            </a:r>
            <a:r>
              <a:rPr lang="en-US"/>
              <a:t>are slightly different!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DA67E-42D4-98C4-BD3B-8F512B07B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" t="620" r="981" b="972"/>
          <a:stretch/>
        </p:blipFill>
        <p:spPr>
          <a:xfrm>
            <a:off x="449264" y="2284117"/>
            <a:ext cx="3932236" cy="3347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SampleChart">
            <a:extLst>
              <a:ext uri="{FF2B5EF4-FFF2-40B4-BE49-F238E27FC236}">
                <a16:creationId xmlns:a16="http://schemas.microsoft.com/office/drawing/2014/main" id="{6FB84DD4-EBBB-0368-3F25-BB00268D3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747930"/>
              </p:ext>
            </p:extLst>
          </p:nvPr>
        </p:nvGraphicFramePr>
        <p:xfrm>
          <a:off x="4577526" y="2115665"/>
          <a:ext cx="6776274" cy="368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3810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83F5DD-9A4B-8514-4D51-E501C5D9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A91CE-BD06-77EE-D61C-EB0607C6B078}"/>
              </a:ext>
            </a:extLst>
          </p:cNvPr>
          <p:cNvSpPr/>
          <p:nvPr/>
        </p:nvSpPr>
        <p:spPr>
          <a:xfrm rot="16200000">
            <a:off x="4511939" y="-3179437"/>
            <a:ext cx="22860" cy="90619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3FF4-F3FE-91C8-EAFA-3CDF753C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1" y="800100"/>
            <a:ext cx="11050369" cy="415498"/>
          </a:xfrm>
        </p:spPr>
        <p:txBody>
          <a:bodyPr/>
          <a:lstStyle/>
          <a:p>
            <a:r>
              <a:rPr lang="en-US"/>
              <a:t>They are mostly linked with media to best reach an </a:t>
            </a:r>
            <a:r>
              <a:rPr lang="en-US">
                <a:solidFill>
                  <a:srgbClr val="5106FF"/>
                </a:solidFill>
              </a:rPr>
              <a:t>audience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114E1A-FBB6-4412-A22F-07A38B0A0850}"/>
              </a:ext>
            </a:extLst>
          </p:cNvPr>
          <p:cNvSpPr/>
          <p:nvPr/>
        </p:nvSpPr>
        <p:spPr>
          <a:xfrm>
            <a:off x="-18356" y="6044516"/>
            <a:ext cx="12210356" cy="851584"/>
          </a:xfrm>
          <a:custGeom>
            <a:avLst/>
            <a:gdLst>
              <a:gd name="connsiteX0" fmla="*/ 4427322 w 4582651"/>
              <a:gd name="connsiteY0" fmla="*/ 134 h 1966630"/>
              <a:gd name="connsiteX1" fmla="*/ 4537360 w 4582651"/>
              <a:gd name="connsiteY1" fmla="*/ 27373 h 1966630"/>
              <a:gd name="connsiteX2" fmla="*/ 4582651 w 4582651"/>
              <a:gd name="connsiteY2" fmla="*/ 58392 h 1966630"/>
              <a:gd name="connsiteX3" fmla="*/ 4582651 w 4582651"/>
              <a:gd name="connsiteY3" fmla="*/ 1963241 h 1966630"/>
              <a:gd name="connsiteX4" fmla="*/ 6550 w 4582651"/>
              <a:gd name="connsiteY4" fmla="*/ 1966630 h 1966630"/>
              <a:gd name="connsiteX5" fmla="*/ 0 w 4582651"/>
              <a:gd name="connsiteY5" fmla="*/ 1335218 h 1966630"/>
              <a:gd name="connsiteX6" fmla="*/ 816454 w 4582651"/>
              <a:gd name="connsiteY6" fmla="*/ 988003 h 1966630"/>
              <a:gd name="connsiteX7" fmla="*/ 1861346 w 4582651"/>
              <a:gd name="connsiteY7" fmla="*/ 1391666 h 1966630"/>
              <a:gd name="connsiteX8" fmla="*/ 3109029 w 4582651"/>
              <a:gd name="connsiteY8" fmla="*/ 728721 h 1966630"/>
              <a:gd name="connsiteX9" fmla="*/ 4389850 w 4582651"/>
              <a:gd name="connsiteY9" fmla="*/ 5368 h 1966630"/>
              <a:gd name="connsiteX10" fmla="*/ 4427322 w 4582651"/>
              <a:gd name="connsiteY10" fmla="*/ 134 h 1966630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4190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  <a:gd name="connsiteX0" fmla="*/ 4427322 w 4582651"/>
              <a:gd name="connsiteY0" fmla="*/ 134 h 1969012"/>
              <a:gd name="connsiteX1" fmla="*/ 4537360 w 4582651"/>
              <a:gd name="connsiteY1" fmla="*/ 27373 h 1969012"/>
              <a:gd name="connsiteX2" fmla="*/ 4582651 w 4582651"/>
              <a:gd name="connsiteY2" fmla="*/ 58392 h 1969012"/>
              <a:gd name="connsiteX3" fmla="*/ 4582651 w 4582651"/>
              <a:gd name="connsiteY3" fmla="*/ 1963241 h 1969012"/>
              <a:gd name="connsiteX4" fmla="*/ 1829 w 4582651"/>
              <a:gd name="connsiteY4" fmla="*/ 1969012 h 1969012"/>
              <a:gd name="connsiteX5" fmla="*/ 0 w 4582651"/>
              <a:gd name="connsiteY5" fmla="*/ 1335218 h 1969012"/>
              <a:gd name="connsiteX6" fmla="*/ 816454 w 4582651"/>
              <a:gd name="connsiteY6" fmla="*/ 988003 h 1969012"/>
              <a:gd name="connsiteX7" fmla="*/ 1861346 w 4582651"/>
              <a:gd name="connsiteY7" fmla="*/ 1391666 h 1969012"/>
              <a:gd name="connsiteX8" fmla="*/ 3109029 w 4582651"/>
              <a:gd name="connsiteY8" fmla="*/ 728721 h 1969012"/>
              <a:gd name="connsiteX9" fmla="*/ 4389850 w 4582651"/>
              <a:gd name="connsiteY9" fmla="*/ 5368 h 1969012"/>
              <a:gd name="connsiteX10" fmla="*/ 4427322 w 4582651"/>
              <a:gd name="connsiteY10" fmla="*/ 134 h 19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2651" h="1969012">
                <a:moveTo>
                  <a:pt x="4427322" y="134"/>
                </a:moveTo>
                <a:cubicBezTo>
                  <a:pt x="4464580" y="-1279"/>
                  <a:pt x="4501212" y="8527"/>
                  <a:pt x="4537360" y="27373"/>
                </a:cubicBezTo>
                <a:lnTo>
                  <a:pt x="4582651" y="58392"/>
                </a:lnTo>
                <a:lnTo>
                  <a:pt x="4582651" y="1963241"/>
                </a:lnTo>
                <a:lnTo>
                  <a:pt x="1829" y="1969012"/>
                </a:lnTo>
                <a:cubicBezTo>
                  <a:pt x="1829" y="1763906"/>
                  <a:pt x="0" y="1540324"/>
                  <a:pt x="0" y="1335218"/>
                </a:cubicBezTo>
                <a:cubicBezTo>
                  <a:pt x="277322" y="1335649"/>
                  <a:pt x="368861" y="1002050"/>
                  <a:pt x="816454" y="988003"/>
                </a:cubicBezTo>
                <a:cubicBezTo>
                  <a:pt x="1266279" y="974502"/>
                  <a:pt x="1604001" y="1394308"/>
                  <a:pt x="1861346" y="1391666"/>
                </a:cubicBezTo>
                <a:cubicBezTo>
                  <a:pt x="2261817" y="1382128"/>
                  <a:pt x="2619720" y="691205"/>
                  <a:pt x="3109029" y="728721"/>
                </a:cubicBezTo>
                <a:cubicBezTo>
                  <a:pt x="3789260" y="759852"/>
                  <a:pt x="3959473" y="-59961"/>
                  <a:pt x="4389850" y="5368"/>
                </a:cubicBezTo>
                <a:cubicBezTo>
                  <a:pt x="4402414" y="2323"/>
                  <a:pt x="4414902" y="606"/>
                  <a:pt x="4427322" y="1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latin typeface="Gilroy ExtraBold" panose="00000900000000000000" pitchFamily="50" charset="0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A73F66D8-E777-385B-8BA0-C98C6C01BB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306770"/>
              </p:ext>
            </p:extLst>
          </p:nvPr>
        </p:nvGraphicFramePr>
        <p:xfrm>
          <a:off x="764728" y="1693178"/>
          <a:ext cx="106441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630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BBE1F0-BF9A-4BF3-8AE4-2A55A02D3627}" vid="{BF9457A7-6AD3-442E-94ED-99D690C25BED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Custom 4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ct Proposal Template" id="{6CBA71D9-7EBD-44D4-986D-8DCE68A2E6B0}" vid="{46CEAF31-F588-49C8-94B3-18B316171EFE}"/>
    </a:ext>
  </a:extLst>
</a:theme>
</file>

<file path=ppt/theme/theme3.xml><?xml version="1.0" encoding="utf-8"?>
<a:theme xmlns:a="http://schemas.openxmlformats.org/drawingml/2006/main" name="3_Office Theme">
  <a:themeElements>
    <a:clrScheme name="Custom 1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Custom 4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ct Proposal Template" id="{6CBA71D9-7EBD-44D4-986D-8DCE68A2E6B0}" vid="{46CEAF31-F588-49C8-94B3-18B316171EF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Datacove template</Template>
  <TotalTime>599</TotalTime>
  <Words>1205</Words>
  <Application>Microsoft Office PowerPoint</Application>
  <PresentationFormat>Widescreen</PresentationFormat>
  <Paragraphs>184</Paragraphs>
  <Slides>35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Gilroy ExtraBold</vt:lpstr>
      <vt:lpstr>Montserrat</vt:lpstr>
      <vt:lpstr>Montserrat Bold</vt:lpstr>
      <vt:lpstr>Office Code Pro Bold</vt:lpstr>
      <vt:lpstr>Office Code Pro D Bold</vt:lpstr>
      <vt:lpstr>Verdana</vt:lpstr>
      <vt:lpstr>Wingdings</vt:lpstr>
      <vt:lpstr>1_Office Theme</vt:lpstr>
      <vt:lpstr>2_Office Theme</vt:lpstr>
      <vt:lpstr>3_Office Theme</vt:lpstr>
      <vt:lpstr>PowerPoint Presentation</vt:lpstr>
      <vt:lpstr>Disclaimer…</vt:lpstr>
      <vt:lpstr>PowerPoint Presentation</vt:lpstr>
      <vt:lpstr>Datacove are a Brighton based data &amp; analytics consultancy</vt:lpstr>
      <vt:lpstr>PowerPoint Presentation</vt:lpstr>
      <vt:lpstr>PowerPoint Presentation</vt:lpstr>
      <vt:lpstr>Most people think of creatives when it comes to advertising</vt:lpstr>
      <vt:lpstr>But media agencies are slightly different!</vt:lpstr>
      <vt:lpstr>They are mostly linked with media to best reach an audience</vt:lpstr>
      <vt:lpstr>But understanding the impact of marketing is a key part</vt:lpstr>
      <vt:lpstr>Measurement informs us of the levers to deliver on targets </vt:lpstr>
      <vt:lpstr>PowerPoint Presentation</vt:lpstr>
      <vt:lpstr>PowerPoint Presentation</vt:lpstr>
      <vt:lpstr>Digital channels can be attributed</vt:lpstr>
      <vt:lpstr>Offline channels can be measured using ‘spot’ matching</vt:lpstr>
      <vt:lpstr>What about when online and offline combine to generate a sale?</vt:lpstr>
      <vt:lpstr>PowerPoint Presentation</vt:lpstr>
      <vt:lpstr>We carry this out in R</vt:lpstr>
      <vt:lpstr>First, we need to get to know the data!</vt:lpstr>
      <vt:lpstr>The model determines maximal spends and ‘stop’ effects</vt:lpstr>
      <vt:lpstr>PowerPoint Presentation</vt:lpstr>
      <vt:lpstr>Why we needed econometrics for Xero</vt:lpstr>
      <vt:lpstr>It first allowed us to understand the contribution of channels</vt:lpstr>
      <vt:lpstr>More granularly, it teaches us the optimal weights for our channels</vt:lpstr>
      <vt:lpstr>Which leads to us improving performance over time</vt:lpstr>
      <vt:lpstr>But also shows the importance of wider non-media factors</vt:lpstr>
      <vt:lpstr>And provided a planning tool to forecast future delivery </vt:lpstr>
      <vt:lpstr>Wait, so only big brands can use this?</vt:lpstr>
      <vt:lpstr>PowerPoint Presentation</vt:lpstr>
      <vt:lpstr>What should you tell your boss tomorrow morning?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Horne</dc:creator>
  <cp:lastModifiedBy>Jeremy Horne</cp:lastModifiedBy>
  <cp:revision>2</cp:revision>
  <dcterms:created xsi:type="dcterms:W3CDTF">2022-08-26T14:33:09Z</dcterms:created>
  <dcterms:modified xsi:type="dcterms:W3CDTF">2024-06-10T11:48:54Z</dcterms:modified>
</cp:coreProperties>
</file>